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80" r:id="rId9"/>
    <p:sldId id="281" r:id="rId10"/>
    <p:sldId id="260" r:id="rId11"/>
    <p:sldId id="261" r:id="rId12"/>
    <p:sldId id="262" r:id="rId13"/>
    <p:sldId id="263" r:id="rId14"/>
    <p:sldId id="264" r:id="rId15"/>
    <p:sldId id="279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5" r:id="rId24"/>
    <p:sldId id="276" r:id="rId25"/>
    <p:sldId id="277" r:id="rId26"/>
    <p:sldId id="278" r:id="rId27"/>
    <p:sldId id="282" r:id="rId28"/>
    <p:sldId id="283" r:id="rId29"/>
    <p:sldId id="284" r:id="rId30"/>
    <p:sldId id="294" r:id="rId31"/>
    <p:sldId id="291" r:id="rId32"/>
    <p:sldId id="293" r:id="rId33"/>
    <p:sldId id="292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D80"/>
    <a:srgbClr val="5899D1"/>
    <a:srgbClr val="57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2CA1-60DE-43F6-97A2-3E7E9BC1D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3810F-5506-4237-AA27-461DEC0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DC970-A797-4067-8965-1100681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2C8BA-DF9F-4D58-B9C4-59820B2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28D5BB-2881-4A39-B57C-672290CE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6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51436-F044-476C-BA02-C86CB0B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EDD8DE-FC70-41A3-AA67-963D215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EDB98-F6BD-4D5B-8034-D5F0990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FC29-366D-413A-A7DC-8DFE6CD9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29419-F854-4FF6-87F6-3572101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45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A1C60-DAF1-4B66-84C3-59199CD1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5E4A3-6538-444E-947C-0A00FA86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027FE-FD4A-47E7-9BCE-BBDDA32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73B45-580F-4AFE-BCE1-127812E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6BAEC-C107-4E27-A588-1DAC5F2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54E-BA0D-457A-B698-2D3369B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AE5C-7E8E-47E8-A62B-EE429CA3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BEC3B-7C70-4240-9FF9-97FB7C1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00ED1E-275F-4697-AD9D-8F0E3564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84857-09EA-4ABA-B9EA-227692B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AD846-A9ED-4B2F-9D1E-E27E06C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401A1-B47B-4A22-9BD7-A457C439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9772-A24E-410F-BEF1-60C59868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2FC1A-70D8-4FF4-924B-AEBF5A75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799F4-21FD-4C41-AA9C-BAC6E02A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8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FB558-B140-4402-92F0-1F00058C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50757-6E69-45E2-BDD5-61A9F810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D3C977-5D1C-4729-85DC-AA9A6B9D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0650D-A850-4FCF-9A24-55ECE04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FC705-23AD-4888-B156-E8E4B99C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107A11-E128-4997-9203-E710C299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2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8F7-2395-4122-8E27-A3DC530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F412BD-6A69-495F-BA41-C3DBFDCB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2161-27DE-4B15-9C53-CDDEB6C1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8E467-EDA2-4BF7-BC8F-69A13047C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091FD6-7299-47AC-A6D8-60F4D017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A530F-0C4B-416D-BF34-63C341A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B44C1-E1C6-4E96-8D7B-414E9E22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D60794-5F25-4EE8-A0A5-7689617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06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C1AE3-31A3-4879-90DA-14390BDA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4D2BE-8BBA-46C7-924D-506B17F7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55587B-244D-471F-B57A-5BE0649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7CA89C-EED8-45E5-A965-AEA11C12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68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E33FE9-80A4-4BC4-AE1F-BB507363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79BD2-4319-4FF8-9B8C-063FE581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9ED56-B13F-41A7-80A6-E97D7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9AE1-13AF-4163-98F3-09930A38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53936-23EA-4BEC-8D08-B85B1A63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553ED-9380-42E9-A9A1-113DBA62C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FB1AB3-249E-4500-9237-06F951D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ECEDBE-9263-4166-879B-B78C753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559E7E-42FF-4366-8BA9-EDD8F2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5061B-4294-4BF0-8ACD-334B759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3EAA7-C8B1-4850-B888-7925EB93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5F03D-43D2-4A35-A0F1-0403A2BC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640CD-1262-4342-84BC-1A2F2865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59D40-FF35-41D5-9ED4-524DDAED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4171BD-09A5-41FB-83A9-C95C6F0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5CD81-5BC5-4C00-910B-654CF60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898DF-375F-48AB-9856-9E2822051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E41CB-0204-45B7-86F7-3B5DA86D6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00BFC-E2E8-4146-986D-2BA24E13E9FA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6DD1-8702-4A08-8AAC-647040A1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8AA2F-7191-422A-A0C1-5206AB2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jp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35D442-4013-482B-BB1A-28941F3D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83" y="98854"/>
            <a:ext cx="1458097" cy="1458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79B7-08A9-4D5F-8D03-C592AA9C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19525" r="8351" b="27353"/>
          <a:stretch/>
        </p:blipFill>
        <p:spPr>
          <a:xfrm>
            <a:off x="5100175" y="2482150"/>
            <a:ext cx="1811110" cy="122025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0BA0A67-3B17-4DA2-9AAD-972A5DA5786B}"/>
              </a:ext>
            </a:extLst>
          </p:cNvPr>
          <p:cNvSpPr/>
          <p:nvPr/>
        </p:nvSpPr>
        <p:spPr>
          <a:xfrm>
            <a:off x="5837204" y="163351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7992BC-10E7-40E0-8757-0DA5B7D7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6" y="3893371"/>
            <a:ext cx="1655805" cy="16558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62B45A-EAF5-49B0-9009-B2DD8C65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55" y="3792535"/>
            <a:ext cx="1655805" cy="16558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9FE2E4-E5F6-46C8-838F-800CFB8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15" y="4620438"/>
            <a:ext cx="1655805" cy="1655805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AEAC76-BA77-439F-BC36-412E39F73B97}"/>
              </a:ext>
            </a:extLst>
          </p:cNvPr>
          <p:cNvSpPr/>
          <p:nvPr/>
        </p:nvSpPr>
        <p:spPr>
          <a:xfrm rot="3182994">
            <a:off x="4722057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BC82174-432C-4688-8A4E-4781CA6636D4}"/>
              </a:ext>
            </a:extLst>
          </p:cNvPr>
          <p:cNvSpPr/>
          <p:nvPr/>
        </p:nvSpPr>
        <p:spPr>
          <a:xfrm>
            <a:off x="5705866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614EE59-01AC-47DE-B0B2-D45E4E6B4BB1}"/>
              </a:ext>
            </a:extLst>
          </p:cNvPr>
          <p:cNvSpPr/>
          <p:nvPr/>
        </p:nvSpPr>
        <p:spPr>
          <a:xfrm rot="18492220">
            <a:off x="6989321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7D6A220-A10B-4AF5-8563-51761960458D}"/>
              </a:ext>
            </a:extLst>
          </p:cNvPr>
          <p:cNvSpPr/>
          <p:nvPr/>
        </p:nvSpPr>
        <p:spPr>
          <a:xfrm rot="13756497">
            <a:off x="4990807" y="3675701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EB0A727-82D2-47DA-B097-D3116D3EE4E3}"/>
              </a:ext>
            </a:extLst>
          </p:cNvPr>
          <p:cNvSpPr/>
          <p:nvPr/>
        </p:nvSpPr>
        <p:spPr>
          <a:xfrm rot="10800000">
            <a:off x="6007344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7229E8-61EC-4559-BBE7-2988D9C76BD3}"/>
              </a:ext>
            </a:extLst>
          </p:cNvPr>
          <p:cNvSpPr/>
          <p:nvPr/>
        </p:nvSpPr>
        <p:spPr>
          <a:xfrm rot="7648785">
            <a:off x="6755480" y="370782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6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3C434-AC70-4325-96F7-3F296167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80" y="780855"/>
            <a:ext cx="912021" cy="912021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76E551-6059-4DBE-BAFE-DF673144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61" y="3305262"/>
            <a:ext cx="1546654" cy="448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EA6754-2817-45CB-B79E-1E714AD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8" y="2604897"/>
            <a:ext cx="912021" cy="9120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C05079-474C-4153-AE26-8C8C4F98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7" y="3516918"/>
            <a:ext cx="912021" cy="912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D74DAA-2863-433F-ACC1-4F4F7A7A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4428939"/>
            <a:ext cx="912021" cy="912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2BEC76-9560-44C5-A40C-B02AA27F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5" y="5340960"/>
            <a:ext cx="912021" cy="912021"/>
          </a:xfrm>
          <a:prstGeom prst="rect">
            <a:avLst/>
          </a:prstGeom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11CF110-1B5E-4BCA-AE9A-775B6892A6DF}"/>
              </a:ext>
            </a:extLst>
          </p:cNvPr>
          <p:cNvSpPr txBox="1">
            <a:spLocks/>
          </p:cNvSpPr>
          <p:nvPr/>
        </p:nvSpPr>
        <p:spPr>
          <a:xfrm>
            <a:off x="5753385" y="1951793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95CFEFBC-3310-4177-B268-B30D4F6EA450}"/>
              </a:ext>
            </a:extLst>
          </p:cNvPr>
          <p:cNvSpPr txBox="1">
            <a:spLocks/>
          </p:cNvSpPr>
          <p:nvPr/>
        </p:nvSpPr>
        <p:spPr>
          <a:xfrm>
            <a:off x="5796572" y="2850317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Bitácora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4FC9BE1-163C-4568-9F5C-15224BA22F9E}"/>
              </a:ext>
            </a:extLst>
          </p:cNvPr>
          <p:cNvSpPr txBox="1">
            <a:spLocks/>
          </p:cNvSpPr>
          <p:nvPr/>
        </p:nvSpPr>
        <p:spPr>
          <a:xfrm>
            <a:off x="5784696" y="982361"/>
            <a:ext cx="12586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7F614848-FDE9-4130-A225-0DD6EDD390A8}"/>
              </a:ext>
            </a:extLst>
          </p:cNvPr>
          <p:cNvSpPr txBox="1">
            <a:spLocks/>
          </p:cNvSpPr>
          <p:nvPr/>
        </p:nvSpPr>
        <p:spPr>
          <a:xfrm>
            <a:off x="5784696" y="5613143"/>
            <a:ext cx="1752926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Configuración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CA56-E879-4D1E-8A03-20E1E5304465}"/>
              </a:ext>
            </a:extLst>
          </p:cNvPr>
          <p:cNvSpPr txBox="1">
            <a:spLocks/>
          </p:cNvSpPr>
          <p:nvPr/>
        </p:nvSpPr>
        <p:spPr>
          <a:xfrm>
            <a:off x="5784696" y="4721702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D50F0D-7B17-48C4-9EBF-98DC5BC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9" y="2748073"/>
            <a:ext cx="1361853" cy="1361853"/>
          </a:xfrm>
          <a:prstGeom prst="rect">
            <a:avLst/>
          </a:prstGeom>
        </p:spPr>
      </p:pic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B6741817-7580-4ABA-8241-9957AD5593FB}"/>
              </a:ext>
            </a:extLst>
          </p:cNvPr>
          <p:cNvSpPr txBox="1">
            <a:spLocks/>
          </p:cNvSpPr>
          <p:nvPr/>
        </p:nvSpPr>
        <p:spPr>
          <a:xfrm>
            <a:off x="9962693" y="290100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BC2D9080-4B97-4D7F-9E10-E288C963FBEE}"/>
              </a:ext>
            </a:extLst>
          </p:cNvPr>
          <p:cNvSpPr txBox="1">
            <a:spLocks/>
          </p:cNvSpPr>
          <p:nvPr/>
        </p:nvSpPr>
        <p:spPr>
          <a:xfrm>
            <a:off x="9962694" y="107326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09F673D3-0FEC-47C9-B23E-96A40B76773B}"/>
              </a:ext>
            </a:extLst>
          </p:cNvPr>
          <p:cNvSpPr txBox="1">
            <a:spLocks/>
          </p:cNvSpPr>
          <p:nvPr/>
        </p:nvSpPr>
        <p:spPr>
          <a:xfrm>
            <a:off x="9962694" y="197362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A52F2468-0F1F-4232-8A6C-5CFBDA2D0FB4}"/>
              </a:ext>
            </a:extLst>
          </p:cNvPr>
          <p:cNvSpPr txBox="1">
            <a:spLocks/>
          </p:cNvSpPr>
          <p:nvPr/>
        </p:nvSpPr>
        <p:spPr>
          <a:xfrm>
            <a:off x="9916492" y="550012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Fecha y Hora</a:t>
            </a: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AB9FC77D-BA0E-431D-B453-1E383372A515}"/>
              </a:ext>
            </a:extLst>
          </p:cNvPr>
          <p:cNvSpPr txBox="1">
            <a:spLocks/>
          </p:cNvSpPr>
          <p:nvPr/>
        </p:nvSpPr>
        <p:spPr>
          <a:xfrm>
            <a:off x="10008893" y="6252981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6C819C6-720C-4007-80AE-AD532589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2644077"/>
            <a:ext cx="912021" cy="91202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AF7D74-5F34-4CFA-B63E-9A339D9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4420606"/>
            <a:ext cx="912022" cy="91202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35CB4B75-75B3-4CAE-8366-746343DA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52" y="5289179"/>
            <a:ext cx="753767" cy="753767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7AB452-5F7C-42C2-B808-229CA4CE50E3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7537622" y="5666063"/>
            <a:ext cx="1531630" cy="17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0D471C72-9BFE-4FB4-B4A1-73D5521552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043351" y="415784"/>
            <a:ext cx="2003489" cy="79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4599ED6E-988E-478F-8F40-7DC388E9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6036733"/>
            <a:ext cx="785112" cy="785112"/>
          </a:xfrm>
          <a:prstGeom prst="rect">
            <a:avLst/>
          </a:prstGeom>
        </p:spPr>
      </p:pic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2492126-E061-4201-9ED6-B1E689C5B75E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7537622" y="5837152"/>
            <a:ext cx="1539651" cy="59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D4CC7563-F328-46BD-B4E8-14C19C317426}"/>
              </a:ext>
            </a:extLst>
          </p:cNvPr>
          <p:cNvCxnSpPr>
            <a:stCxn id="33" idx="3"/>
            <a:endCxn id="10" idx="1"/>
          </p:cNvCxnSpPr>
          <p:nvPr/>
        </p:nvCxnSpPr>
        <p:spPr>
          <a:xfrm flipV="1">
            <a:off x="2465942" y="1236866"/>
            <a:ext cx="2406738" cy="219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60F65E5-EB52-4E76-B98A-2EA1A259DCB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65942" y="2148887"/>
            <a:ext cx="2406737" cy="1280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9BBAB801-1A05-4151-BA88-052AF5858CD9}"/>
              </a:ext>
            </a:extLst>
          </p:cNvPr>
          <p:cNvCxnSpPr>
            <a:stCxn id="33" idx="3"/>
            <a:endCxn id="18" idx="1"/>
          </p:cNvCxnSpPr>
          <p:nvPr/>
        </p:nvCxnSpPr>
        <p:spPr>
          <a:xfrm flipV="1">
            <a:off x="2465942" y="3060908"/>
            <a:ext cx="2406736" cy="368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94542DC5-A5DF-4B36-91F7-100E7112CBDC}"/>
              </a:ext>
            </a:extLst>
          </p:cNvPr>
          <p:cNvCxnSpPr>
            <a:stCxn id="33" idx="3"/>
            <a:endCxn id="19" idx="1"/>
          </p:cNvCxnSpPr>
          <p:nvPr/>
        </p:nvCxnSpPr>
        <p:spPr>
          <a:xfrm>
            <a:off x="2465942" y="3429000"/>
            <a:ext cx="2406735" cy="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9F65C0C9-6C2E-4E85-9967-C779C2AEB61A}"/>
              </a:ext>
            </a:extLst>
          </p:cNvPr>
          <p:cNvCxnSpPr>
            <a:stCxn id="33" idx="3"/>
            <a:endCxn id="20" idx="1"/>
          </p:cNvCxnSpPr>
          <p:nvPr/>
        </p:nvCxnSpPr>
        <p:spPr>
          <a:xfrm>
            <a:off x="2465942" y="3429000"/>
            <a:ext cx="2406734" cy="145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290D599-A990-4AED-BFDA-59F31C2B47DB}"/>
              </a:ext>
            </a:extLst>
          </p:cNvPr>
          <p:cNvCxnSpPr>
            <a:stCxn id="33" idx="3"/>
            <a:endCxn id="21" idx="1"/>
          </p:cNvCxnSpPr>
          <p:nvPr/>
        </p:nvCxnSpPr>
        <p:spPr>
          <a:xfrm>
            <a:off x="2465942" y="3429000"/>
            <a:ext cx="2406733" cy="236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:a16="http://schemas.microsoft.com/office/drawing/2014/main" id="{E9F42D94-C789-4498-B4BD-902C9EC9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1707309"/>
            <a:ext cx="848970" cy="8489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B9DCE2BD-8719-4B1A-8DCA-2A47B4F9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51" y="1672297"/>
            <a:ext cx="912021" cy="912021"/>
          </a:xfrm>
          <a:prstGeom prst="rect">
            <a:avLst/>
          </a:prstGeom>
        </p:spPr>
      </p:pic>
      <p:sp>
        <p:nvSpPr>
          <p:cNvPr id="112" name="Marcador de contenido 2">
            <a:extLst>
              <a:ext uri="{FF2B5EF4-FFF2-40B4-BE49-F238E27FC236}">
                <a16:creationId xmlns:a16="http://schemas.microsoft.com/office/drawing/2014/main" id="{16E2A8E8-618C-4695-A383-874DE30665C1}"/>
              </a:ext>
            </a:extLst>
          </p:cNvPr>
          <p:cNvSpPr txBox="1">
            <a:spLocks/>
          </p:cNvSpPr>
          <p:nvPr/>
        </p:nvSpPr>
        <p:spPr>
          <a:xfrm>
            <a:off x="5800208" y="3753871"/>
            <a:ext cx="1243143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6C6A21F1-DC10-4411-B13B-0C5C1662C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4" y="3597371"/>
            <a:ext cx="831568" cy="83156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8AF7019B-EB5E-42DB-A1D4-14833808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858744"/>
            <a:ext cx="848970" cy="84897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FDBCB7D2-7430-4FB4-93EA-FE05577E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22237"/>
            <a:ext cx="848970" cy="848970"/>
          </a:xfrm>
          <a:prstGeom prst="rect">
            <a:avLst/>
          </a:prstGeom>
        </p:spPr>
      </p:pic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A89E6F6D-EA81-4D1D-8091-FC6BA8F1F725}"/>
              </a:ext>
            </a:extLst>
          </p:cNvPr>
          <p:cNvCxnSpPr>
            <a:stCxn id="27" idx="3"/>
            <a:endCxn id="123" idx="1"/>
          </p:cNvCxnSpPr>
          <p:nvPr/>
        </p:nvCxnSpPr>
        <p:spPr>
          <a:xfrm>
            <a:off x="7043351" y="1206370"/>
            <a:ext cx="2024171" cy="7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B4A1EDC7-CCAC-4B34-87E3-13BD81FF3BD2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>
            <a:off x="7043351" y="1206370"/>
            <a:ext cx="2033922" cy="925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F52DC732-69F4-4273-AF56-EBE64DCD6FB9}"/>
              </a:ext>
            </a:extLst>
          </p:cNvPr>
          <p:cNvCxnSpPr>
            <a:cxnSpLocks/>
            <a:stCxn id="112" idx="3"/>
            <a:endCxn id="49" idx="1"/>
          </p:cNvCxnSpPr>
          <p:nvPr/>
        </p:nvCxnSpPr>
        <p:spPr>
          <a:xfrm flipV="1">
            <a:off x="7043351" y="3100088"/>
            <a:ext cx="2001346" cy="8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E28C4E9A-9FD0-4B87-A83B-B9C98D41999C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7043351" y="3977880"/>
            <a:ext cx="2041573" cy="3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539FB5B-5E6D-4F56-8CA0-8F090EBA1173}"/>
              </a:ext>
            </a:extLst>
          </p:cNvPr>
          <p:cNvCxnSpPr>
            <a:cxnSpLocks/>
            <a:stCxn id="112" idx="3"/>
            <a:endCxn id="51" idx="1"/>
          </p:cNvCxnSpPr>
          <p:nvPr/>
        </p:nvCxnSpPr>
        <p:spPr>
          <a:xfrm>
            <a:off x="7043351" y="3977880"/>
            <a:ext cx="2001346" cy="898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D8F1F67E-631B-4DB3-9494-A7558BEAF4B5}"/>
              </a:ext>
            </a:extLst>
          </p:cNvPr>
          <p:cNvSpPr txBox="1">
            <a:spLocks/>
          </p:cNvSpPr>
          <p:nvPr/>
        </p:nvSpPr>
        <p:spPr>
          <a:xfrm>
            <a:off x="10110883" y="290813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</a:p>
        </p:txBody>
      </p:sp>
      <p:sp>
        <p:nvSpPr>
          <p:cNvPr id="140" name="Marcador de contenido 2">
            <a:extLst>
              <a:ext uri="{FF2B5EF4-FFF2-40B4-BE49-F238E27FC236}">
                <a16:creationId xmlns:a16="http://schemas.microsoft.com/office/drawing/2014/main" id="{E6733AA5-1D23-4AAE-AB70-EA93A0C5562A}"/>
              </a:ext>
            </a:extLst>
          </p:cNvPr>
          <p:cNvSpPr txBox="1">
            <a:spLocks/>
          </p:cNvSpPr>
          <p:nvPr/>
        </p:nvSpPr>
        <p:spPr>
          <a:xfrm>
            <a:off x="10055094" y="3789146"/>
            <a:ext cx="169484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Tomar Datos</a:t>
            </a:r>
          </a:p>
        </p:txBody>
      </p:sp>
      <p:sp>
        <p:nvSpPr>
          <p:cNvPr id="141" name="Marcador de contenido 2">
            <a:extLst>
              <a:ext uri="{FF2B5EF4-FFF2-40B4-BE49-F238E27FC236}">
                <a16:creationId xmlns:a16="http://schemas.microsoft.com/office/drawing/2014/main" id="{183E44D1-0282-4330-A608-9224053FF8AB}"/>
              </a:ext>
            </a:extLst>
          </p:cNvPr>
          <p:cNvSpPr txBox="1">
            <a:spLocks/>
          </p:cNvSpPr>
          <p:nvPr/>
        </p:nvSpPr>
        <p:spPr>
          <a:xfrm>
            <a:off x="10008893" y="4657660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</a:p>
        </p:txBody>
      </p:sp>
    </p:spTree>
    <p:extLst>
      <p:ext uri="{BB962C8B-B14F-4D97-AF65-F5344CB8AC3E}">
        <p14:creationId xmlns:p14="http://schemas.microsoft.com/office/powerpoint/2010/main" val="103805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41EF4E-E1B9-4795-8573-D453FE4B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t="16380" r="8683" b="23411"/>
          <a:stretch/>
        </p:blipFill>
        <p:spPr>
          <a:xfrm>
            <a:off x="2384854" y="1124465"/>
            <a:ext cx="8748584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45DF1A5-D6D6-4058-8C4F-E21FC7FFC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732037" y="3688199"/>
            <a:ext cx="1484149" cy="127274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3DD20CA9-0EB0-47C1-8EF5-4D5405DB6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626220" y="3939018"/>
            <a:ext cx="1484149" cy="127274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222C4B88-B2B7-4B3E-82CD-3A877C5D2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335788" y="4274580"/>
            <a:ext cx="1484149" cy="127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AD4E92F-5B4A-4581-8DC8-7BE58E33B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064563" y="3842110"/>
            <a:ext cx="864973" cy="57111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0C7186DD-8ACB-4E76-A4FB-B1A0E88EE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940790" y="4007896"/>
            <a:ext cx="864973" cy="57111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3AAA42E-EA17-46EB-8341-387218F24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92217" y="4196436"/>
            <a:ext cx="864973" cy="5711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BC018-B4A4-41E7-9879-1DEF15B0B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15647" y="4343503"/>
            <a:ext cx="864973" cy="571115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6644DCC-A7F0-458D-AF3D-E5DBA6651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410776" y="3920837"/>
            <a:ext cx="333386" cy="8567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2B5CF3-8677-49A2-88B3-B04676006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685311" y="3909637"/>
            <a:ext cx="864973" cy="5711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8384AF-FC2C-4363-A389-35C0D77DC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837711" y="4062037"/>
            <a:ext cx="864973" cy="5711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41F01-7663-4A47-A3B1-16059A4A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990111" y="4214437"/>
            <a:ext cx="864973" cy="5711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8DA190-30CE-4A35-8FBE-456C7348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142511" y="4366837"/>
            <a:ext cx="864973" cy="5711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690069-4CCC-4C89-88C7-7C2E2B5BC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28" y="1215346"/>
            <a:ext cx="1176594" cy="1176594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5E9250-B927-450B-9EA5-FD1E5A167F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28925" y="239194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2B3ACD09-22AC-4FFF-BD1C-12BBCDC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2" y="4897272"/>
            <a:ext cx="1931772" cy="85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Longitud</a:t>
            </a:r>
          </a:p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Onda</a:t>
            </a:r>
          </a:p>
        </p:txBody>
      </p:sp>
      <p:sp>
        <p:nvSpPr>
          <p:cNvPr id="70" name="Marcador de contenido 2">
            <a:extLst>
              <a:ext uri="{FF2B5EF4-FFF2-40B4-BE49-F238E27FC236}">
                <a16:creationId xmlns:a16="http://schemas.microsoft.com/office/drawing/2014/main" id="{F553CA42-95D8-44A9-8667-C5B6D85EA7E2}"/>
              </a:ext>
            </a:extLst>
          </p:cNvPr>
          <p:cNvSpPr txBox="1">
            <a:spLocks/>
          </p:cNvSpPr>
          <p:nvPr/>
        </p:nvSpPr>
        <p:spPr>
          <a:xfrm>
            <a:off x="3320443" y="794659"/>
            <a:ext cx="1117778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</a:t>
            </a:r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A3C94879-8E99-4E21-96C3-AC46305BA65D}"/>
              </a:ext>
            </a:extLst>
          </p:cNvPr>
          <p:cNvSpPr txBox="1">
            <a:spLocks/>
          </p:cNvSpPr>
          <p:nvPr/>
        </p:nvSpPr>
        <p:spPr>
          <a:xfrm>
            <a:off x="5177893" y="552654"/>
            <a:ext cx="1932824" cy="615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  Entrenamiento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25EB90BD-C226-4392-9D27-874876633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22638"/>
          <a:stretch/>
        </p:blipFill>
        <p:spPr>
          <a:xfrm>
            <a:off x="4972370" y="1279868"/>
            <a:ext cx="2076450" cy="127274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B801C04-04A4-4913-BE09-11CFF13CD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229607" y="3872985"/>
            <a:ext cx="333386" cy="85673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4F2D7A8-F0D7-4E2C-B4CC-611247766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382007" y="4025385"/>
            <a:ext cx="333386" cy="85673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98DA61F-D2BD-4856-8C50-CB0A21B0B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534407" y="4177785"/>
            <a:ext cx="333386" cy="85673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2C5D53A-7BD4-4566-BF6E-7F0D47BDF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686807" y="4330185"/>
            <a:ext cx="333386" cy="856735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42DB100C-55FD-416E-A128-9DC011969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270016" y="4055972"/>
            <a:ext cx="333386" cy="85673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CA81BBF9-8E34-4447-8276-47FFCDF97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149832" y="4215825"/>
            <a:ext cx="333386" cy="85673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662E4BD-7800-4FC3-86F7-7BA292891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22" y="1089223"/>
            <a:ext cx="1280098" cy="15027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A25B8A5E-CBAB-4E38-84F9-5FAB72FA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579698" y="3664391"/>
            <a:ext cx="1484149" cy="127274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FE49AA7D-D13E-47F5-A52F-FBB6D711D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925524" y="3943437"/>
            <a:ext cx="1484149" cy="127274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4C51D969-884D-459A-B21A-E399ECAB6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320554" y="4222483"/>
            <a:ext cx="1484149" cy="127274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0D63234E-1971-4AB5-83AD-98C328E04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716802" y="4542866"/>
            <a:ext cx="1484149" cy="1272744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174C21A-D854-4B87-B6FF-32C723D6642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010595" y="2552612"/>
            <a:ext cx="828612" cy="1368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C44A17AB-F628-4587-A85B-E99612FCB691}"/>
              </a:ext>
            </a:extLst>
          </p:cNvPr>
          <p:cNvCxnSpPr>
            <a:cxnSpLocks/>
          </p:cNvCxnSpPr>
          <p:nvPr/>
        </p:nvCxnSpPr>
        <p:spPr>
          <a:xfrm>
            <a:off x="10458876" y="2524275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Marcador de contenido 2">
            <a:extLst>
              <a:ext uri="{FF2B5EF4-FFF2-40B4-BE49-F238E27FC236}">
                <a16:creationId xmlns:a16="http://schemas.microsoft.com/office/drawing/2014/main" id="{6977FC37-9BCC-4500-8825-6984F3F9EAE0}"/>
              </a:ext>
            </a:extLst>
          </p:cNvPr>
          <p:cNvSpPr txBox="1">
            <a:spLocks/>
          </p:cNvSpPr>
          <p:nvPr/>
        </p:nvSpPr>
        <p:spPr>
          <a:xfrm>
            <a:off x="9850786" y="609515"/>
            <a:ext cx="1117773" cy="61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38" name="Imagen 137">
            <a:extLst>
              <a:ext uri="{FF2B5EF4-FFF2-40B4-BE49-F238E27FC236}">
                <a16:creationId xmlns:a16="http://schemas.microsoft.com/office/drawing/2014/main" id="{9D1E5CE4-04C1-48F6-B790-B624282AE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513750" y="1276574"/>
            <a:ext cx="1497678" cy="988871"/>
          </a:xfrm>
          <a:prstGeom prst="rect">
            <a:avLst/>
          </a:prstGeom>
        </p:spPr>
      </p:pic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3E848CB8-C5FD-4582-883E-9235F177BB06}"/>
              </a:ext>
            </a:extLst>
          </p:cNvPr>
          <p:cNvSpPr txBox="1">
            <a:spLocks/>
          </p:cNvSpPr>
          <p:nvPr/>
        </p:nvSpPr>
        <p:spPr>
          <a:xfrm>
            <a:off x="842047" y="686620"/>
            <a:ext cx="764331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58A14777-C7D5-4FCC-9323-22505AB528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7"/>
          <a:stretch/>
        </p:blipFill>
        <p:spPr>
          <a:xfrm>
            <a:off x="554214" y="3602138"/>
            <a:ext cx="1416750" cy="1146333"/>
          </a:xfrm>
          <a:prstGeom prst="rect">
            <a:avLst/>
          </a:prstGeom>
        </p:spPr>
      </p:pic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96631CE5-82C9-4F60-96F5-15A532D177AB}"/>
              </a:ext>
            </a:extLst>
          </p:cNvPr>
          <p:cNvCxnSpPr>
            <a:cxnSpLocks/>
          </p:cNvCxnSpPr>
          <p:nvPr/>
        </p:nvCxnSpPr>
        <p:spPr>
          <a:xfrm>
            <a:off x="1262589" y="240039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Marcador de contenido 2">
            <a:extLst>
              <a:ext uri="{FF2B5EF4-FFF2-40B4-BE49-F238E27FC236}">
                <a16:creationId xmlns:a16="http://schemas.microsoft.com/office/drawing/2014/main" id="{A241E6BD-B448-4D44-B043-CFA88D1ECDDE}"/>
              </a:ext>
            </a:extLst>
          </p:cNvPr>
          <p:cNvSpPr txBox="1">
            <a:spLocks/>
          </p:cNvSpPr>
          <p:nvPr/>
        </p:nvSpPr>
        <p:spPr>
          <a:xfrm>
            <a:off x="3446366" y="5178203"/>
            <a:ext cx="638406" cy="52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18</a:t>
            </a:r>
          </a:p>
        </p:txBody>
      </p:sp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5ACA345B-10DD-4DB1-B5F9-E312250D6A29}"/>
              </a:ext>
            </a:extLst>
          </p:cNvPr>
          <p:cNvSpPr txBox="1">
            <a:spLocks/>
          </p:cNvSpPr>
          <p:nvPr/>
        </p:nvSpPr>
        <p:spPr>
          <a:xfrm>
            <a:off x="7511054" y="698144"/>
            <a:ext cx="1808649" cy="392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DA36D6E-C4AB-431F-968B-3D804DE3138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279911" y="2458862"/>
            <a:ext cx="1018550" cy="1437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B5023A82-4DAC-4AE3-BFB1-4E23278223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64" y="1195668"/>
            <a:ext cx="1263194" cy="1263194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72C0CE0D-44F1-45E7-B558-7F8D9D504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027665" y="4349205"/>
            <a:ext cx="333386" cy="856735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E7D9233C-FB5E-4B24-98B6-8016668C8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839207" y="4482585"/>
            <a:ext cx="333386" cy="85673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AD9751-8CED-48ED-8903-73712EB26A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428877" y="4519237"/>
            <a:ext cx="864973" cy="5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3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224598-CCFA-4B7C-B439-CA46B647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17282" r="7365" b="14578"/>
          <a:stretch/>
        </p:blipFill>
        <p:spPr>
          <a:xfrm>
            <a:off x="444842" y="1186250"/>
            <a:ext cx="11046941" cy="46708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7282" r="11216" b="12234"/>
          <a:stretch/>
        </p:blipFill>
        <p:spPr>
          <a:xfrm>
            <a:off x="1145058" y="1186250"/>
            <a:ext cx="9679461" cy="4831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2" t="17282" r="11216" b="14578"/>
          <a:stretch/>
        </p:blipFill>
        <p:spPr>
          <a:xfrm>
            <a:off x="1145058" y="1186250"/>
            <a:ext cx="9679461" cy="4670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FDF6D5-5014-4AD5-87C0-3DF9879AA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92" t="17282" r="13345" b="12234"/>
          <a:stretch/>
        </p:blipFill>
        <p:spPr>
          <a:xfrm>
            <a:off x="1145058" y="1186250"/>
            <a:ext cx="9419969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7655677" y="253467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Wifi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7655677" y="3554104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7655677" y="457353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Almacenar Modelo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A6DC8AB-85EF-4D45-B276-E31C67E9257E}"/>
              </a:ext>
            </a:extLst>
          </p:cNvPr>
          <p:cNvSpPr/>
          <p:nvPr/>
        </p:nvSpPr>
        <p:spPr>
          <a:xfrm>
            <a:off x="7655677" y="559296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ESP32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4588636" y="3691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7897827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V="1">
            <a:off x="7655677" y="3004233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9373266" y="4023661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87269728-C6F6-4D13-B834-AFFB44995657}"/>
              </a:ext>
            </a:extLst>
          </p:cNvPr>
          <p:cNvCxnSpPr>
            <a:stCxn id="9" idx="2"/>
            <a:endCxn id="12" idx="2"/>
          </p:cNvCxnSpPr>
          <p:nvPr/>
        </p:nvCxnSpPr>
        <p:spPr>
          <a:xfrm rot="10800000" flipV="1">
            <a:off x="7655677" y="5043089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9237476" y="1952368"/>
            <a:ext cx="135790" cy="1051865"/>
          </a:xfrm>
          <a:prstGeom prst="bentConnector3">
            <a:avLst>
              <a:gd name="adj1" fmla="val 2683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1552803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1299826" y="198120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7842276" y="1521424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CBC44282-C87D-4B78-98A7-8B4C124676DF}"/>
              </a:ext>
            </a:extLst>
          </p:cNvPr>
          <p:cNvSpPr/>
          <p:nvPr/>
        </p:nvSpPr>
        <p:spPr>
          <a:xfrm>
            <a:off x="1461020" y="3179801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Nuevo Modelo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2871F96-6140-47D9-9579-D99A0505936E}"/>
              </a:ext>
            </a:extLst>
          </p:cNvPr>
          <p:cNvSpPr/>
          <p:nvPr/>
        </p:nvSpPr>
        <p:spPr>
          <a:xfrm>
            <a:off x="2492219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y Guardar modelo 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F886F1-3D19-40C6-8391-441A1F8D2D2D}"/>
              </a:ext>
            </a:extLst>
          </p:cNvPr>
          <p:cNvSpPr/>
          <p:nvPr/>
        </p:nvSpPr>
        <p:spPr>
          <a:xfrm>
            <a:off x="236111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  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9570719" y="2241212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93AAD20-3BC9-420C-BCBA-A03869012AD4}"/>
              </a:ext>
            </a:extLst>
          </p:cNvPr>
          <p:cNvCxnSpPr>
            <a:stCxn id="29" idx="4"/>
          </p:cNvCxnSpPr>
          <p:nvPr/>
        </p:nvCxnSpPr>
        <p:spPr>
          <a:xfrm flipH="1">
            <a:off x="2158619" y="2920314"/>
            <a:ext cx="2" cy="25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8166860-DE99-46A9-856B-A30355B7BD5E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1094906" y="4041688"/>
            <a:ext cx="58158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339B3C-96EF-47AA-B764-23536B674E3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>
            <a:off x="2640748" y="4041688"/>
            <a:ext cx="71026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129B6BB2-A3B3-49A4-85F3-10A9CF64CEE8}"/>
              </a:ext>
            </a:extLst>
          </p:cNvPr>
          <p:cNvSpPr txBox="1">
            <a:spLocks/>
          </p:cNvSpPr>
          <p:nvPr/>
        </p:nvSpPr>
        <p:spPr>
          <a:xfrm>
            <a:off x="2879777" y="3912966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4E523971-29C5-489C-85D7-529CF0F51123}"/>
              </a:ext>
            </a:extLst>
          </p:cNvPr>
          <p:cNvSpPr txBox="1">
            <a:spLocks/>
          </p:cNvSpPr>
          <p:nvPr/>
        </p:nvSpPr>
        <p:spPr>
          <a:xfrm>
            <a:off x="1050747" y="3893405"/>
            <a:ext cx="48094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FA76967-89A4-4A6E-93A6-4CF3A7693DDB}"/>
              </a:ext>
            </a:extLst>
          </p:cNvPr>
          <p:cNvSpPr/>
          <p:nvPr/>
        </p:nvSpPr>
        <p:spPr>
          <a:xfrm>
            <a:off x="1299824" y="532985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Errores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D569BE-8DB7-474A-BB33-6CA39809DC65}"/>
              </a:ext>
            </a:extLst>
          </p:cNvPr>
          <p:cNvCxnSpPr>
            <a:stCxn id="35" idx="4"/>
            <a:endCxn id="50" idx="6"/>
          </p:cNvCxnSpPr>
          <p:nvPr/>
        </p:nvCxnSpPr>
        <p:spPr>
          <a:xfrm flipH="1">
            <a:off x="3017413" y="5298972"/>
            <a:ext cx="333601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DFEF02E-F86D-4467-BC25-AB9686FE5499}"/>
              </a:ext>
            </a:extLst>
          </p:cNvPr>
          <p:cNvCxnSpPr>
            <a:stCxn id="36" idx="4"/>
            <a:endCxn id="50" idx="2"/>
          </p:cNvCxnSpPr>
          <p:nvPr/>
        </p:nvCxnSpPr>
        <p:spPr>
          <a:xfrm>
            <a:off x="1094906" y="5298972"/>
            <a:ext cx="204918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E1D3AE25-C58F-4DC9-B6F9-9EF1F6C45798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8628850" y="974092"/>
            <a:ext cx="1498808" cy="453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9604815" y="1176470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2" name="Flecha: a la derecha 71">
            <a:extLst>
              <a:ext uri="{FF2B5EF4-FFF2-40B4-BE49-F238E27FC236}">
                <a16:creationId xmlns:a16="http://schemas.microsoft.com/office/drawing/2014/main" id="{B2A79F44-D809-42D2-AEDC-9BAA27C5B731}"/>
              </a:ext>
            </a:extLst>
          </p:cNvPr>
          <p:cNvSpPr/>
          <p:nvPr/>
        </p:nvSpPr>
        <p:spPr>
          <a:xfrm rot="5400000">
            <a:off x="1889358" y="1127409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8314229" y="926653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4873580" y="1672515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5491710" y="1388574"/>
            <a:ext cx="8803" cy="28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4636443" y="31025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4635035" y="432793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Calculo Red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4635035" y="558884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</a:t>
            </a:r>
          </a:p>
        </p:txBody>
      </p: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F4988A20-FB63-4080-BFE9-351D2A6502E3}"/>
              </a:ext>
            </a:extLst>
          </p:cNvPr>
          <p:cNvCxnSpPr>
            <a:stCxn id="81" idx="6"/>
            <a:endCxn id="82" idx="6"/>
          </p:cNvCxnSpPr>
          <p:nvPr/>
        </p:nvCxnSpPr>
        <p:spPr>
          <a:xfrm flipH="1">
            <a:off x="6352624" y="3572132"/>
            <a:ext cx="1408" cy="1225364"/>
          </a:xfrm>
          <a:prstGeom prst="bentConnector3">
            <a:avLst>
              <a:gd name="adj1" fmla="val -162357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20C36A7A-6F33-4DB5-9095-07D8B45117AD}"/>
              </a:ext>
            </a:extLst>
          </p:cNvPr>
          <p:cNvCxnSpPr>
            <a:stCxn id="82" idx="2"/>
            <a:endCxn id="87" idx="2"/>
          </p:cNvCxnSpPr>
          <p:nvPr/>
        </p:nvCxnSpPr>
        <p:spPr>
          <a:xfrm rot="10800000" flipV="1">
            <a:off x="4635035" y="4797495"/>
            <a:ext cx="12700" cy="126090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5222449" y="2448078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805577AB-A0A8-49D1-982A-011D936FB81E}"/>
              </a:ext>
            </a:extLst>
          </p:cNvPr>
          <p:cNvCxnSpPr>
            <a:stCxn id="8" idx="3"/>
            <a:endCxn id="31" idx="3"/>
          </p:cNvCxnSpPr>
          <p:nvPr/>
        </p:nvCxnSpPr>
        <p:spPr>
          <a:xfrm>
            <a:off x="6394783" y="878860"/>
            <a:ext cx="1447493" cy="10735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8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3489244" y="33282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3544803" y="460087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3555597" y="588879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y almacenar Modelo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8437546" y="3205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3717937" y="650938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H="1" flipV="1">
            <a:off x="3489243" y="3797832"/>
            <a:ext cx="55559" cy="1272602"/>
          </a:xfrm>
          <a:prstGeom prst="bentConnector3">
            <a:avLst>
              <a:gd name="adj1" fmla="val -411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5262392" y="5070434"/>
            <a:ext cx="10794" cy="1287918"/>
          </a:xfrm>
          <a:prstGeom prst="bentConnector3">
            <a:avLst>
              <a:gd name="adj1" fmla="val 22178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5165879" y="2466389"/>
            <a:ext cx="40954" cy="1331443"/>
          </a:xfrm>
          <a:prstGeom prst="bentConnector3">
            <a:avLst>
              <a:gd name="adj1" fmla="val 6581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866890" y="657132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639458" y="227051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3596780" y="2035445"/>
            <a:ext cx="1569099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Descarga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5395574" y="2873176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2944066" y="1612657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4134339" y="1442984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8728136" y="1738188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9340620" y="1339974"/>
            <a:ext cx="14449" cy="398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8470627" y="31919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8468924" y="449454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Cálculo Red Neuronal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8468924" y="5855063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Resultados</a:t>
            </a:r>
          </a:p>
        </p:txBody>
      </p: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9085808" y="2493385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61B4C69-B32F-48A7-982D-3BF6AFEEB7C5}"/>
              </a:ext>
            </a:extLst>
          </p:cNvPr>
          <p:cNvSpPr/>
          <p:nvPr/>
        </p:nvSpPr>
        <p:spPr>
          <a:xfrm>
            <a:off x="639458" y="40718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FC0E15D-F4AF-42FC-9A93-C38BA4E222C5}"/>
              </a:ext>
            </a:extLst>
          </p:cNvPr>
          <p:cNvSpPr/>
          <p:nvPr/>
        </p:nvSpPr>
        <p:spPr>
          <a:xfrm>
            <a:off x="502132" y="5806419"/>
            <a:ext cx="1983377" cy="10153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Y Servidor Web</a:t>
            </a:r>
          </a:p>
        </p:txBody>
      </p:sp>
      <p:sp>
        <p:nvSpPr>
          <p:cNvPr id="88" name="Flecha: a la derecha 87">
            <a:extLst>
              <a:ext uri="{FF2B5EF4-FFF2-40B4-BE49-F238E27FC236}">
                <a16:creationId xmlns:a16="http://schemas.microsoft.com/office/drawing/2014/main" id="{365ED40A-771F-4993-9CF8-0D0216ECA554}"/>
              </a:ext>
            </a:extLst>
          </p:cNvPr>
          <p:cNvSpPr/>
          <p:nvPr/>
        </p:nvSpPr>
        <p:spPr>
          <a:xfrm rot="5400000">
            <a:off x="1224562" y="1519300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2FFA7FB9-9B25-4397-873F-EA9C0D5D816C}"/>
              </a:ext>
            </a:extLst>
          </p:cNvPr>
          <p:cNvCxnSpPr>
            <a:stCxn id="81" idx="4"/>
            <a:endCxn id="82" idx="0"/>
          </p:cNvCxnSpPr>
          <p:nvPr/>
        </p:nvCxnSpPr>
        <p:spPr>
          <a:xfrm flipH="1">
            <a:off x="9327719" y="4131020"/>
            <a:ext cx="1703" cy="36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CB7E460E-5DD8-4875-89E9-406BBEEF6334}"/>
              </a:ext>
            </a:extLst>
          </p:cNvPr>
          <p:cNvCxnSpPr>
            <a:stCxn id="31" idx="3"/>
            <a:endCxn id="13" idx="1"/>
          </p:cNvCxnSpPr>
          <p:nvPr/>
        </p:nvCxnSpPr>
        <p:spPr>
          <a:xfrm rot="10800000" flipH="1">
            <a:off x="3596779" y="967581"/>
            <a:ext cx="121157" cy="1498808"/>
          </a:xfrm>
          <a:prstGeom prst="bentConnector3">
            <a:avLst>
              <a:gd name="adj1" fmla="val -1886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DB52EDE-B0EB-432D-A79D-30925A07098C}"/>
              </a:ext>
            </a:extLst>
          </p:cNvPr>
          <p:cNvSpPr/>
          <p:nvPr/>
        </p:nvSpPr>
        <p:spPr>
          <a:xfrm>
            <a:off x="10531521" y="1738188"/>
            <a:ext cx="1575877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Configuración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3BEF9FFE-5B3A-405A-8510-FDCD6998A98E}"/>
              </a:ext>
            </a:extLst>
          </p:cNvPr>
          <p:cNvSpPr/>
          <p:nvPr/>
        </p:nvSpPr>
        <p:spPr>
          <a:xfrm>
            <a:off x="10462369" y="31919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Aplicar Cambios</a:t>
            </a:r>
          </a:p>
        </p:txBody>
      </p:sp>
      <p:sp>
        <p:nvSpPr>
          <p:cNvPr id="115" name="Flecha: a la derecha 114">
            <a:extLst>
              <a:ext uri="{FF2B5EF4-FFF2-40B4-BE49-F238E27FC236}">
                <a16:creationId xmlns:a16="http://schemas.microsoft.com/office/drawing/2014/main" id="{863ECB72-B370-417A-AF75-731C17C04875}"/>
              </a:ext>
            </a:extLst>
          </p:cNvPr>
          <p:cNvSpPr/>
          <p:nvPr/>
        </p:nvSpPr>
        <p:spPr>
          <a:xfrm rot="5400000">
            <a:off x="11077550" y="2493385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FC7F44DC-3B39-45AF-BE18-85A6302515F5}"/>
              </a:ext>
            </a:extLst>
          </p:cNvPr>
          <p:cNvSpPr/>
          <p:nvPr/>
        </p:nvSpPr>
        <p:spPr>
          <a:xfrm>
            <a:off x="6699270" y="1741532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Actualizar Modelo</a:t>
            </a:r>
          </a:p>
        </p:txBody>
      </p: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7C1E98CE-2397-4928-ABCD-06AA31490A2A}"/>
              </a:ext>
            </a:extLst>
          </p:cNvPr>
          <p:cNvCxnSpPr>
            <a:cxnSpLocks/>
            <a:stCxn id="8" idx="1"/>
            <a:endCxn id="118" idx="0"/>
          </p:cNvCxnSpPr>
          <p:nvPr/>
        </p:nvCxnSpPr>
        <p:spPr>
          <a:xfrm flipH="1">
            <a:off x="7326203" y="830260"/>
            <a:ext cx="1111343" cy="91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977F5143-5A54-4278-AB65-6935E65EEBA3}"/>
              </a:ext>
            </a:extLst>
          </p:cNvPr>
          <p:cNvCxnSpPr>
            <a:stCxn id="8" idx="3"/>
            <a:endCxn id="110" idx="0"/>
          </p:cNvCxnSpPr>
          <p:nvPr/>
        </p:nvCxnSpPr>
        <p:spPr>
          <a:xfrm>
            <a:off x="10243693" y="830260"/>
            <a:ext cx="1075767" cy="90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Elipse 123">
            <a:extLst>
              <a:ext uri="{FF2B5EF4-FFF2-40B4-BE49-F238E27FC236}">
                <a16:creationId xmlns:a16="http://schemas.microsoft.com/office/drawing/2014/main" id="{CEB8783E-B9BA-46BA-89A4-C7F14DAE11B3}"/>
              </a:ext>
            </a:extLst>
          </p:cNvPr>
          <p:cNvSpPr/>
          <p:nvPr/>
        </p:nvSpPr>
        <p:spPr>
          <a:xfrm>
            <a:off x="6339997" y="3185728"/>
            <a:ext cx="1846095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Parámetros </a:t>
            </a:r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38F3F511-4C91-4CB5-92A8-F60B9C4881D9}"/>
              </a:ext>
            </a:extLst>
          </p:cNvPr>
          <p:cNvSpPr/>
          <p:nvPr/>
        </p:nvSpPr>
        <p:spPr>
          <a:xfrm>
            <a:off x="6404249" y="460087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Activar Bandera Descarga</a:t>
            </a:r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B5C33254-A260-4AF4-B09B-64EFD29A9716}"/>
              </a:ext>
            </a:extLst>
          </p:cNvPr>
          <p:cNvSpPr/>
          <p:nvPr/>
        </p:nvSpPr>
        <p:spPr>
          <a:xfrm>
            <a:off x="10460664" y="448189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</p:txBody>
      </p: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E2B7DB90-0D7F-4455-A3D8-A8D158FEB7D0}"/>
              </a:ext>
            </a:extLst>
          </p:cNvPr>
          <p:cNvCxnSpPr>
            <a:stCxn id="124" idx="4"/>
            <a:endCxn id="126" idx="0"/>
          </p:cNvCxnSpPr>
          <p:nvPr/>
        </p:nvCxnSpPr>
        <p:spPr>
          <a:xfrm flipH="1">
            <a:off x="7263044" y="4124841"/>
            <a:ext cx="1" cy="47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>
            <a:extLst>
              <a:ext uri="{FF2B5EF4-FFF2-40B4-BE49-F238E27FC236}">
                <a16:creationId xmlns:a16="http://schemas.microsoft.com/office/drawing/2014/main" id="{E0F567F5-7508-49B6-9B88-1E5F70C36BA3}"/>
              </a:ext>
            </a:extLst>
          </p:cNvPr>
          <p:cNvCxnSpPr>
            <a:cxnSpLocks/>
            <a:stCxn id="111" idx="4"/>
            <a:endCxn id="127" idx="0"/>
          </p:cNvCxnSpPr>
          <p:nvPr/>
        </p:nvCxnSpPr>
        <p:spPr>
          <a:xfrm flipH="1">
            <a:off x="11319459" y="4131020"/>
            <a:ext cx="1705" cy="35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de flecha 132">
            <a:extLst>
              <a:ext uri="{FF2B5EF4-FFF2-40B4-BE49-F238E27FC236}">
                <a16:creationId xmlns:a16="http://schemas.microsoft.com/office/drawing/2014/main" id="{592C56DA-FF0F-416B-B890-D8D62D89B048}"/>
              </a:ext>
            </a:extLst>
          </p:cNvPr>
          <p:cNvCxnSpPr>
            <a:stCxn id="82" idx="4"/>
            <a:endCxn id="87" idx="0"/>
          </p:cNvCxnSpPr>
          <p:nvPr/>
        </p:nvCxnSpPr>
        <p:spPr>
          <a:xfrm>
            <a:off x="9327719" y="5433654"/>
            <a:ext cx="0" cy="421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lecha: a la derecha 133">
            <a:extLst>
              <a:ext uri="{FF2B5EF4-FFF2-40B4-BE49-F238E27FC236}">
                <a16:creationId xmlns:a16="http://schemas.microsoft.com/office/drawing/2014/main" id="{1CAD147B-868D-448F-9B18-B5958A0892C0}"/>
              </a:ext>
            </a:extLst>
          </p:cNvPr>
          <p:cNvSpPr/>
          <p:nvPr/>
        </p:nvSpPr>
        <p:spPr>
          <a:xfrm rot="5400000">
            <a:off x="7061510" y="2560537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5" name="Conector: angular 144">
            <a:extLst>
              <a:ext uri="{FF2B5EF4-FFF2-40B4-BE49-F238E27FC236}">
                <a16:creationId xmlns:a16="http://schemas.microsoft.com/office/drawing/2014/main" id="{074448ED-1B95-4DE4-B9C9-82DE635C268D}"/>
              </a:ext>
            </a:extLst>
          </p:cNvPr>
          <p:cNvCxnSpPr>
            <a:stCxn id="29" idx="2"/>
            <a:endCxn id="40" idx="2"/>
          </p:cNvCxnSpPr>
          <p:nvPr/>
        </p:nvCxnSpPr>
        <p:spPr>
          <a:xfrm rot="10800000" flipV="1">
            <a:off x="639458" y="2740068"/>
            <a:ext cx="12700" cy="180129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: angular 146">
            <a:extLst>
              <a:ext uri="{FF2B5EF4-FFF2-40B4-BE49-F238E27FC236}">
                <a16:creationId xmlns:a16="http://schemas.microsoft.com/office/drawing/2014/main" id="{4F169A8B-9B8E-41DD-B212-17B173A43688}"/>
              </a:ext>
            </a:extLst>
          </p:cNvPr>
          <p:cNvCxnSpPr>
            <a:stCxn id="40" idx="6"/>
            <a:endCxn id="41" idx="6"/>
          </p:cNvCxnSpPr>
          <p:nvPr/>
        </p:nvCxnSpPr>
        <p:spPr>
          <a:xfrm>
            <a:off x="2357047" y="4541364"/>
            <a:ext cx="128462" cy="1772710"/>
          </a:xfrm>
          <a:prstGeom prst="bentConnector3">
            <a:avLst>
              <a:gd name="adj1" fmla="val 277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14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013106-F9D7-4ABB-A0DD-D2FEBB4B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t="14938" r="5439" b="38913"/>
          <a:stretch/>
        </p:blipFill>
        <p:spPr>
          <a:xfrm>
            <a:off x="2310714" y="1025612"/>
            <a:ext cx="9218140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603AC3-830E-40E3-BE90-7BFF7C8EB771}"/>
              </a:ext>
            </a:extLst>
          </p:cNvPr>
          <p:cNvSpPr/>
          <p:nvPr/>
        </p:nvSpPr>
        <p:spPr>
          <a:xfrm>
            <a:off x="7051590" y="-2711143"/>
            <a:ext cx="6096000" cy="122802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Trial 5 Complete [00h 00m 14s]</a:t>
            </a:r>
          </a:p>
          <a:p>
            <a:r>
              <a:rPr lang="es-ES" dirty="0" err="1"/>
              <a:t>val_accuracy</a:t>
            </a:r>
            <a:r>
              <a:rPr lang="es-ES" dirty="0"/>
              <a:t>: 0.8599999845027924</a:t>
            </a:r>
          </a:p>
          <a:p>
            <a:endParaRPr lang="es-ES" dirty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val_accuracy</a:t>
            </a:r>
            <a:r>
              <a:rPr lang="es-ES" dirty="0"/>
              <a:t> So Far: 0.9900000095367432</a:t>
            </a:r>
          </a:p>
          <a:p>
            <a:r>
              <a:rPr lang="es-ES" dirty="0"/>
              <a:t>Total </a:t>
            </a:r>
            <a:r>
              <a:rPr lang="es-ES" dirty="0" err="1"/>
              <a:t>elapsed</a:t>
            </a:r>
            <a:r>
              <a:rPr lang="es-ES" dirty="0"/>
              <a:t> time: 00h 01m 05s</a:t>
            </a:r>
          </a:p>
          <a:p>
            <a:r>
              <a:rPr lang="es-ES" dirty="0" err="1"/>
              <a:t>Hyperband</a:t>
            </a:r>
            <a:endParaRPr lang="es-ES" dirty="0"/>
          </a:p>
          <a:p>
            <a:r>
              <a:rPr lang="es-ES" dirty="0"/>
              <a:t>{'units_0': 288,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'0046'}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288)               5472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1445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224,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relu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224)               4256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1125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6127F86-10F8-4A12-BC0F-635A6CE80CA8}"/>
              </a:ext>
            </a:extLst>
          </p:cNvPr>
          <p:cNvSpPr/>
          <p:nvPr/>
        </p:nvSpPr>
        <p:spPr>
          <a:xfrm>
            <a:off x="453081" y="-113387656"/>
            <a:ext cx="6096000" cy="23526440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/>
          </a:p>
          <a:p>
            <a:r>
              <a:rPr lang="es-ES" dirty="0"/>
              <a:t>{'units_0': 192,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'0049'}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192)               3648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965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192,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learning_rate</a:t>
            </a:r>
            <a:r>
              <a:rPr lang="es-ES" dirty="0"/>
              <a:t>': 0.001}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192)               3648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965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Epoch</a:t>
            </a:r>
            <a:r>
              <a:rPr lang="es-ES" dirty="0"/>
              <a:t> 1/100</a:t>
            </a:r>
          </a:p>
          <a:p>
            <a:r>
              <a:rPr lang="es-ES" dirty="0"/>
              <a:t>7/7 [==============================] - 1s 76ms/step - </a:t>
            </a:r>
            <a:r>
              <a:rPr lang="es-ES" dirty="0" err="1"/>
              <a:t>loss</a:t>
            </a:r>
            <a:r>
              <a:rPr lang="es-ES" dirty="0"/>
              <a:t>: 1.5246 - </a:t>
            </a:r>
            <a:r>
              <a:rPr lang="es-ES" dirty="0" err="1"/>
              <a:t>accuracy</a:t>
            </a:r>
            <a:r>
              <a:rPr lang="es-ES" dirty="0"/>
              <a:t>: 0.2800 - </a:t>
            </a:r>
            <a:r>
              <a:rPr lang="es-ES" dirty="0" err="1"/>
              <a:t>val_loss</a:t>
            </a:r>
            <a:r>
              <a:rPr lang="es-ES" dirty="0"/>
              <a:t>: 1.3124 -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1.3450 -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1.1930 -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3/100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1.1496 -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1.1366 -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1.0608 -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1.0724 -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1.0752 - </a:t>
            </a:r>
            <a:r>
              <a:rPr lang="es-ES" dirty="0" err="1"/>
              <a:t>accuracy</a:t>
            </a:r>
            <a:r>
              <a:rPr lang="es-ES" dirty="0"/>
              <a:t>: 0.5500 - </a:t>
            </a:r>
            <a:r>
              <a:rPr lang="es-ES" dirty="0" err="1"/>
              <a:t>val_loss</a:t>
            </a:r>
            <a:r>
              <a:rPr lang="es-ES" dirty="0"/>
              <a:t>: 1.0534 - </a:t>
            </a:r>
            <a:r>
              <a:rPr lang="es-ES" dirty="0" err="1"/>
              <a:t>val_accuracy</a:t>
            </a:r>
            <a:r>
              <a:rPr lang="es-ES" dirty="0"/>
              <a:t>: 0.4000</a:t>
            </a:r>
          </a:p>
          <a:p>
            <a:r>
              <a:rPr lang="es-ES" dirty="0" err="1"/>
              <a:t>Epoch</a:t>
            </a:r>
            <a:r>
              <a:rPr lang="es-ES" dirty="0"/>
              <a:t> 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1.0191 - </a:t>
            </a:r>
            <a:r>
              <a:rPr lang="es-ES" dirty="0" err="1"/>
              <a:t>accuracy</a:t>
            </a:r>
            <a:r>
              <a:rPr lang="es-ES" dirty="0"/>
              <a:t>: 0.4700 - </a:t>
            </a:r>
            <a:r>
              <a:rPr lang="es-ES" dirty="0" err="1"/>
              <a:t>val_loss</a:t>
            </a:r>
            <a:r>
              <a:rPr lang="es-ES" dirty="0"/>
              <a:t>: 1.0287 -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0.9733 - </a:t>
            </a:r>
            <a:r>
              <a:rPr lang="es-ES" dirty="0" err="1"/>
              <a:t>accuracy</a:t>
            </a:r>
            <a:r>
              <a:rPr lang="es-ES" dirty="0"/>
              <a:t>: 0.5550 - </a:t>
            </a:r>
            <a:r>
              <a:rPr lang="es-ES" dirty="0" err="1"/>
              <a:t>val_loss</a:t>
            </a:r>
            <a:r>
              <a:rPr lang="es-ES" dirty="0"/>
              <a:t>: 0.9519 -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0.9468 -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0.9369 - </a:t>
            </a:r>
            <a:r>
              <a:rPr lang="es-ES" dirty="0" err="1"/>
              <a:t>val_accuracy</a:t>
            </a:r>
            <a:r>
              <a:rPr lang="es-ES" dirty="0"/>
              <a:t>: 0.5600</a:t>
            </a:r>
          </a:p>
          <a:p>
            <a:r>
              <a:rPr lang="es-ES" dirty="0" err="1"/>
              <a:t>Epoch</a:t>
            </a:r>
            <a:r>
              <a:rPr lang="es-ES" dirty="0"/>
              <a:t> 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0.9030 -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0.9414 -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0.8761 - </a:t>
            </a:r>
            <a:r>
              <a:rPr lang="es-ES" dirty="0" err="1"/>
              <a:t>accuracy</a:t>
            </a:r>
            <a:r>
              <a:rPr lang="es-ES" dirty="0"/>
              <a:t>: 0.6050 - </a:t>
            </a:r>
            <a:r>
              <a:rPr lang="es-ES" dirty="0" err="1"/>
              <a:t>val_loss</a:t>
            </a:r>
            <a:r>
              <a:rPr lang="es-ES" dirty="0"/>
              <a:t>: 0.9464 - </a:t>
            </a:r>
            <a:r>
              <a:rPr lang="es-ES" dirty="0" err="1"/>
              <a:t>val_accuracy</a:t>
            </a:r>
            <a:r>
              <a:rPr lang="es-ES" dirty="0"/>
              <a:t>: 0.4400</a:t>
            </a:r>
          </a:p>
          <a:p>
            <a:r>
              <a:rPr lang="es-ES" dirty="0" err="1"/>
              <a:t>Epoch</a:t>
            </a:r>
            <a:r>
              <a:rPr lang="es-ES" dirty="0"/>
              <a:t> 11/100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0.8894 - </a:t>
            </a:r>
            <a:r>
              <a:rPr lang="es-ES" dirty="0" err="1"/>
              <a:t>accuracy</a:t>
            </a:r>
            <a:r>
              <a:rPr lang="es-ES" dirty="0"/>
              <a:t>: 0.5250 - </a:t>
            </a:r>
            <a:r>
              <a:rPr lang="es-ES" dirty="0" err="1"/>
              <a:t>val_loss</a:t>
            </a:r>
            <a:r>
              <a:rPr lang="es-ES" dirty="0"/>
              <a:t>: 0.8184 - </a:t>
            </a:r>
            <a:r>
              <a:rPr lang="es-ES" dirty="0" err="1"/>
              <a:t>val_accuracy</a:t>
            </a:r>
            <a:r>
              <a:rPr lang="es-ES" dirty="0"/>
              <a:t>: 0.6400</a:t>
            </a:r>
          </a:p>
          <a:p>
            <a:r>
              <a:rPr lang="es-ES" dirty="0" err="1"/>
              <a:t>Epoch</a:t>
            </a:r>
            <a:r>
              <a:rPr lang="es-ES" dirty="0"/>
              <a:t> 12/100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0.7835 - </a:t>
            </a:r>
            <a:r>
              <a:rPr lang="es-ES" dirty="0" err="1"/>
              <a:t>accuracy</a:t>
            </a:r>
            <a:r>
              <a:rPr lang="es-ES" dirty="0"/>
              <a:t>: 0.7100 - </a:t>
            </a:r>
            <a:r>
              <a:rPr lang="es-ES" dirty="0" err="1"/>
              <a:t>val_loss</a:t>
            </a:r>
            <a:r>
              <a:rPr lang="es-ES" dirty="0"/>
              <a:t>: 0.7419 -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13/100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0.7607 - </a:t>
            </a:r>
            <a:r>
              <a:rPr lang="es-ES" dirty="0" err="1"/>
              <a:t>accuracy</a:t>
            </a:r>
            <a:r>
              <a:rPr lang="es-ES" dirty="0"/>
              <a:t>: 0.6800 - </a:t>
            </a:r>
            <a:r>
              <a:rPr lang="es-ES" dirty="0" err="1"/>
              <a:t>val_loss</a:t>
            </a:r>
            <a:r>
              <a:rPr lang="es-ES" dirty="0"/>
              <a:t>: 0.7158 - </a:t>
            </a:r>
            <a:r>
              <a:rPr lang="es-ES" dirty="0" err="1"/>
              <a:t>val_accuracy</a:t>
            </a:r>
            <a:r>
              <a:rPr lang="es-ES" dirty="0"/>
              <a:t>: 0.7800</a:t>
            </a:r>
          </a:p>
          <a:p>
            <a:r>
              <a:rPr lang="es-ES" dirty="0" err="1"/>
              <a:t>Epoch</a:t>
            </a:r>
            <a:r>
              <a:rPr lang="es-ES" dirty="0"/>
              <a:t> 14/100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0.7336 -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0.6774 -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0.6847 - </a:t>
            </a:r>
            <a:r>
              <a:rPr lang="es-ES" dirty="0" err="1"/>
              <a:t>accuracy</a:t>
            </a:r>
            <a:r>
              <a:rPr lang="es-ES" dirty="0"/>
              <a:t>: 0.7800 - </a:t>
            </a:r>
            <a:r>
              <a:rPr lang="es-ES" dirty="0" err="1"/>
              <a:t>val_loss</a:t>
            </a:r>
            <a:r>
              <a:rPr lang="es-ES" dirty="0"/>
              <a:t>: 0.6444 -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16/100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0.6490 - </a:t>
            </a:r>
            <a:r>
              <a:rPr lang="es-ES" dirty="0" err="1"/>
              <a:t>accuracy</a:t>
            </a:r>
            <a:r>
              <a:rPr lang="es-ES" dirty="0"/>
              <a:t>: 0.7050 - </a:t>
            </a:r>
            <a:r>
              <a:rPr lang="es-ES" dirty="0" err="1"/>
              <a:t>val_loss</a:t>
            </a:r>
            <a:r>
              <a:rPr lang="es-ES" dirty="0"/>
              <a:t>: 0.5926 -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17/100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0.6075 -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0.5633 -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18/100</a:t>
            </a:r>
          </a:p>
          <a:p>
            <a:r>
              <a:rPr lang="es-ES" dirty="0"/>
              <a:t>7/7 [==============================] - 0s 20ms/step - </a:t>
            </a:r>
            <a:r>
              <a:rPr lang="es-ES" dirty="0" err="1"/>
              <a:t>loss</a:t>
            </a:r>
            <a:r>
              <a:rPr lang="es-ES" dirty="0"/>
              <a:t>: 0.5716 - </a:t>
            </a:r>
            <a:r>
              <a:rPr lang="es-ES" dirty="0" err="1"/>
              <a:t>accuracy</a:t>
            </a:r>
            <a:r>
              <a:rPr lang="es-ES" dirty="0"/>
              <a:t>: 0.8400 - </a:t>
            </a:r>
            <a:r>
              <a:rPr lang="es-ES" dirty="0" err="1"/>
              <a:t>val_loss</a:t>
            </a:r>
            <a:r>
              <a:rPr lang="es-ES" dirty="0"/>
              <a:t>: 0.5835 -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19/100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0.5440 -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0.5487 -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20/100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0.5285 -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0.5866 -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21/100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0.5370 -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0.5702 -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22/100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0.5245 - </a:t>
            </a:r>
            <a:r>
              <a:rPr lang="es-ES" dirty="0" err="1"/>
              <a:t>accuracy</a:t>
            </a:r>
            <a:r>
              <a:rPr lang="es-ES" dirty="0"/>
              <a:t>: 0.7700 - </a:t>
            </a:r>
            <a:r>
              <a:rPr lang="es-ES" dirty="0" err="1"/>
              <a:t>val_loss</a:t>
            </a:r>
            <a:r>
              <a:rPr lang="es-ES" dirty="0"/>
              <a:t>: 0.5464 -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23/100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0.5130 -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0.4681 -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24/100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0.4798 -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0.4755 -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25/100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0.4582 -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0.4216 -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26/100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0.4164 -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0.4354 -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0.3984 -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0.4132 -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0.3957 - </a:t>
            </a:r>
            <a:r>
              <a:rPr lang="es-ES" dirty="0" err="1"/>
              <a:t>accuracy</a:t>
            </a:r>
            <a:r>
              <a:rPr lang="es-ES" dirty="0"/>
              <a:t>: 0.8450 - </a:t>
            </a:r>
            <a:r>
              <a:rPr lang="es-ES" dirty="0" err="1"/>
              <a:t>val_loss</a:t>
            </a:r>
            <a:r>
              <a:rPr lang="es-ES" dirty="0"/>
              <a:t>: 0.3866 -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29/100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0.3832 -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0.4127 -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30/100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0.3850 -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0.4975 -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31/100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0.4002 -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0.5187 - </a:t>
            </a:r>
            <a:r>
              <a:rPr lang="es-ES" dirty="0" err="1"/>
              <a:t>val_accuracy</a:t>
            </a:r>
            <a:r>
              <a:rPr lang="es-ES" dirty="0"/>
              <a:t>: 0.7800</a:t>
            </a:r>
          </a:p>
          <a:p>
            <a:r>
              <a:rPr lang="es-ES" dirty="0" err="1"/>
              <a:t>Epoch</a:t>
            </a:r>
            <a:r>
              <a:rPr lang="es-ES" dirty="0"/>
              <a:t> 32/100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0.3922 - </a:t>
            </a:r>
            <a:r>
              <a:rPr lang="es-ES" dirty="0" err="1"/>
              <a:t>accuracy</a:t>
            </a:r>
            <a:r>
              <a:rPr lang="es-ES" dirty="0"/>
              <a:t>: 0.8450 - </a:t>
            </a:r>
            <a:r>
              <a:rPr lang="es-ES" dirty="0" err="1"/>
              <a:t>val_loss</a:t>
            </a:r>
            <a:r>
              <a:rPr lang="es-ES" dirty="0"/>
              <a:t>: 0.4425 - </a:t>
            </a:r>
            <a:r>
              <a:rPr lang="es-ES" dirty="0" err="1"/>
              <a:t>val_accuracy</a:t>
            </a:r>
            <a:r>
              <a:rPr lang="es-ES" dirty="0"/>
              <a:t>: 0.7400</a:t>
            </a:r>
          </a:p>
          <a:p>
            <a:r>
              <a:rPr lang="es-ES" dirty="0" err="1"/>
              <a:t>Epoch</a:t>
            </a:r>
            <a:r>
              <a:rPr lang="es-ES" dirty="0"/>
              <a:t> 33/100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0.3416 - </a:t>
            </a:r>
            <a:r>
              <a:rPr lang="es-ES" dirty="0" err="1"/>
              <a:t>accuracy</a:t>
            </a:r>
            <a:r>
              <a:rPr lang="es-ES" dirty="0"/>
              <a:t>: 0.8750 - </a:t>
            </a:r>
            <a:r>
              <a:rPr lang="es-ES" dirty="0" err="1"/>
              <a:t>val_loss</a:t>
            </a:r>
            <a:r>
              <a:rPr lang="es-ES" dirty="0"/>
              <a:t>: 0.3457 -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0.3166 -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0.3184 -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35/100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0.3158 -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0.3493 -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36/100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0.3233 -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0.3562 -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0.3309 -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0.3938 -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38/100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0.3070 -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0.3613 -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39/100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0.2871 -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0.3293 -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40/100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0.2778 -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0.2578 -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41/100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0.3172 -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0.2643 -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0.3154 -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0.2846 -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43/100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0.3435 -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0.2907 -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0.2836 -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0.2629 -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0.3072 -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0.3002 -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46/100</a:t>
            </a:r>
          </a:p>
          <a:p>
            <a:r>
              <a:rPr lang="es-ES" dirty="0"/>
              <a:t>7/7 [==============================] - 0s 29ms/step - </a:t>
            </a:r>
            <a:r>
              <a:rPr lang="es-ES" dirty="0" err="1"/>
              <a:t>loss</a:t>
            </a:r>
            <a:r>
              <a:rPr lang="es-ES" dirty="0"/>
              <a:t>: 0.3076 -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0.2640 -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0.3092 -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0.2481 -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48/100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0.2520 - </a:t>
            </a:r>
            <a:r>
              <a:rPr lang="es-ES" dirty="0" err="1"/>
              <a:t>accuracy</a:t>
            </a:r>
            <a:r>
              <a:rPr lang="es-ES" dirty="0"/>
              <a:t>: 0.9450 - </a:t>
            </a:r>
            <a:r>
              <a:rPr lang="es-ES" dirty="0" err="1"/>
              <a:t>val_loss</a:t>
            </a:r>
            <a:r>
              <a:rPr lang="es-ES" dirty="0"/>
              <a:t>: 0.2698 -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49/100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0.2497 -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0.2363 -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50/100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0.2607 -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0.2471 -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0.2636 -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0.2069 -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52/100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0.2531 -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0.2006 -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0.2343 -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0.2131 -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54/100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0.2196 -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0.1948 -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0.2192 -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0.2184 -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0.1930 - </a:t>
            </a:r>
            <a:r>
              <a:rPr lang="es-ES" dirty="0" err="1"/>
              <a:t>accuracy</a:t>
            </a:r>
            <a:r>
              <a:rPr lang="es-ES" dirty="0"/>
              <a:t>: 0.9850 - </a:t>
            </a:r>
            <a:r>
              <a:rPr lang="es-ES" dirty="0" err="1"/>
              <a:t>val_loss</a:t>
            </a:r>
            <a:r>
              <a:rPr lang="es-ES" dirty="0"/>
              <a:t>: 0.1944 -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0.1922 -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0.2164 -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58/100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0.1904 -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0.2137 -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59/100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0.2109 -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0.1823 -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60/100</a:t>
            </a:r>
          </a:p>
          <a:p>
            <a:r>
              <a:rPr lang="es-ES" dirty="0"/>
              <a:t>7/7 [==============================] - 0s 19ms/step - </a:t>
            </a:r>
            <a:r>
              <a:rPr lang="es-ES" dirty="0" err="1"/>
              <a:t>loss</a:t>
            </a:r>
            <a:r>
              <a:rPr lang="es-ES" dirty="0"/>
              <a:t>: 0.2089 -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0.1831 -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61/100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0.2280 -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0.1942 -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62/100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0.1808 -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0.1838 -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63/100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0.1752 -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0.1651 -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64/100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0.1559 -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0.2551 -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65/100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0.2082 -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0.4333 -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66/100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0.2014 -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0.4378 -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0.2890 -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0.4439 -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68/100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0.2520 - </a:t>
            </a:r>
            <a:r>
              <a:rPr lang="es-ES" dirty="0" err="1"/>
              <a:t>accuracy</a:t>
            </a:r>
            <a:r>
              <a:rPr lang="es-ES" dirty="0"/>
              <a:t>: 0.8750 - </a:t>
            </a:r>
            <a:r>
              <a:rPr lang="es-ES" dirty="0" err="1"/>
              <a:t>val_loss</a:t>
            </a:r>
            <a:r>
              <a:rPr lang="es-ES" dirty="0"/>
              <a:t>: 0.4670 -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69/100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0.3862 -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0.1795 -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70/100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0.3446 - </a:t>
            </a:r>
            <a:r>
              <a:rPr lang="es-ES" dirty="0" err="1"/>
              <a:t>accuracy</a:t>
            </a:r>
            <a:r>
              <a:rPr lang="es-ES" dirty="0"/>
              <a:t>: 0.8050 - </a:t>
            </a:r>
            <a:r>
              <a:rPr lang="es-ES" dirty="0" err="1"/>
              <a:t>val_loss</a:t>
            </a:r>
            <a:r>
              <a:rPr lang="es-ES" dirty="0"/>
              <a:t>: 0.1677 -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71/100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0.2735 -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0.1956 -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72/100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0.2310 -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0.2468 -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73/100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0.2206 -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0.2762 -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74/100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0.1712 -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0.2685 -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0.1676 -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0.1499 -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76/100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0.1597 -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0.1855 -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77/100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0.1467 -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0.1510 -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78/100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0.1167 - </a:t>
            </a:r>
            <a:r>
              <a:rPr lang="es-ES" dirty="0" err="1"/>
              <a:t>accuracy</a:t>
            </a:r>
            <a:r>
              <a:rPr lang="es-ES" dirty="0"/>
              <a:t>: 0.9950 - </a:t>
            </a:r>
            <a:r>
              <a:rPr lang="es-ES" dirty="0" err="1"/>
              <a:t>val_loss</a:t>
            </a:r>
            <a:r>
              <a:rPr lang="es-ES" dirty="0"/>
              <a:t>: 0.1574 -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79/100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0.1228 -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0.1248 -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0.1193 - </a:t>
            </a:r>
            <a:r>
              <a:rPr lang="es-ES" dirty="0" err="1"/>
              <a:t>accuracy</a:t>
            </a:r>
            <a:r>
              <a:rPr lang="es-ES" dirty="0"/>
              <a:t>: 0.9950 - </a:t>
            </a:r>
            <a:r>
              <a:rPr lang="es-ES" dirty="0" err="1"/>
              <a:t>val_loss</a:t>
            </a:r>
            <a:r>
              <a:rPr lang="es-ES" dirty="0"/>
              <a:t>: 0.1505 -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81/100</a:t>
            </a:r>
          </a:p>
          <a:p>
            <a:r>
              <a:rPr lang="es-ES" dirty="0"/>
              <a:t>7/7 [==============================] - 0s 19ms/step - </a:t>
            </a:r>
            <a:r>
              <a:rPr lang="es-ES" dirty="0" err="1"/>
              <a:t>loss</a:t>
            </a:r>
            <a:r>
              <a:rPr lang="es-ES" dirty="0"/>
              <a:t>: 0.1112 -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0.1875 -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0.2043 -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0.1197 -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83/100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0.2085 -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0.4791 -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84/100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0.1993 - </a:t>
            </a:r>
            <a:r>
              <a:rPr lang="es-ES" dirty="0" err="1"/>
              <a:t>accuracy</a:t>
            </a:r>
            <a:r>
              <a:rPr lang="es-ES" dirty="0"/>
              <a:t>: 0.9450 - </a:t>
            </a:r>
            <a:r>
              <a:rPr lang="es-ES" dirty="0" err="1"/>
              <a:t>val_loss</a:t>
            </a:r>
            <a:r>
              <a:rPr lang="es-ES" dirty="0"/>
              <a:t>: 0.2726 -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85/100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0.1818 -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0.1213 -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0.1266 -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0.1234 -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87/100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0.1449 -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0.1272 -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0.1259 -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0.2195 -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89/100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0.1390 -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0.1046 -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90/100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0.1047 -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0.1330 -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91/100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0.1046 - </a:t>
            </a:r>
            <a:r>
              <a:rPr lang="es-ES" dirty="0" err="1"/>
              <a:t>accuracy</a:t>
            </a:r>
            <a:r>
              <a:rPr lang="es-ES" dirty="0"/>
              <a:t>: 0.9850 - </a:t>
            </a:r>
            <a:r>
              <a:rPr lang="es-ES" dirty="0" err="1"/>
              <a:t>val_loss</a:t>
            </a:r>
            <a:r>
              <a:rPr lang="es-ES" dirty="0"/>
              <a:t>: 0.3201 -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0.1553 -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0.1440 -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93/100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0.1337 -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0.1065 -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0.1066 - </a:t>
            </a:r>
            <a:r>
              <a:rPr lang="es-ES" dirty="0" err="1"/>
              <a:t>accuracy</a:t>
            </a:r>
            <a:r>
              <a:rPr lang="es-ES" dirty="0"/>
              <a:t>: 0.9700 - </a:t>
            </a:r>
            <a:r>
              <a:rPr lang="es-ES" dirty="0" err="1"/>
              <a:t>val_loss</a:t>
            </a:r>
            <a:r>
              <a:rPr lang="es-ES" dirty="0"/>
              <a:t>: 0.1044 -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0.0985 -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0.1200 -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96/100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0.1013 -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0.1078 -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0.1176 -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0.1525 -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0.1127 -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0.2868 -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99/100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0.1794 -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0.1363 -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100/100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0.1031 -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0.1345 -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/>
              <a:t>MT</a:t>
            </a:r>
          </a:p>
          <a:p>
            <a:r>
              <a:rPr lang="es-ES" dirty="0"/>
              <a:t>10.703981399536133</a:t>
            </a:r>
          </a:p>
          <a:p>
            <a:r>
              <a:rPr lang="es-ES" dirty="0" err="1"/>
              <a:t>Epoch</a:t>
            </a:r>
            <a:r>
              <a:rPr lang="es-ES" dirty="0"/>
              <a:t> 1/100</a:t>
            </a:r>
          </a:p>
          <a:p>
            <a:r>
              <a:rPr lang="es-ES" dirty="0"/>
              <a:t>7/7 [==============================] - 1s 46ms/step - </a:t>
            </a:r>
            <a:r>
              <a:rPr lang="es-ES" dirty="0" err="1"/>
              <a:t>loss</a:t>
            </a:r>
            <a:r>
              <a:rPr lang="es-ES" dirty="0"/>
              <a:t>: 1.5971 - </a:t>
            </a:r>
            <a:r>
              <a:rPr lang="es-ES" dirty="0" err="1"/>
              <a:t>accuracy</a:t>
            </a:r>
            <a:r>
              <a:rPr lang="es-ES" dirty="0"/>
              <a:t>: 0.2050 - </a:t>
            </a:r>
            <a:r>
              <a:rPr lang="es-ES" dirty="0" err="1"/>
              <a:t>val_loss</a:t>
            </a:r>
            <a:r>
              <a:rPr lang="es-ES" dirty="0"/>
              <a:t>: 1.5293 - </a:t>
            </a:r>
            <a:r>
              <a:rPr lang="es-ES" dirty="0" err="1"/>
              <a:t>val_accuracy</a:t>
            </a:r>
            <a:r>
              <a:rPr lang="es-ES" dirty="0"/>
              <a:t>: 0.2000</a:t>
            </a:r>
          </a:p>
          <a:p>
            <a:r>
              <a:rPr lang="es-ES" dirty="0" err="1"/>
              <a:t>Epoch</a:t>
            </a:r>
            <a:r>
              <a:rPr lang="es-ES" dirty="0"/>
              <a:t> 2/100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1.5208 - </a:t>
            </a:r>
            <a:r>
              <a:rPr lang="es-ES" dirty="0" err="1"/>
              <a:t>accuracy</a:t>
            </a:r>
            <a:r>
              <a:rPr lang="es-ES" dirty="0"/>
              <a:t>: 0.2050 - </a:t>
            </a:r>
            <a:r>
              <a:rPr lang="es-ES" dirty="0" err="1"/>
              <a:t>val_loss</a:t>
            </a:r>
            <a:r>
              <a:rPr lang="es-ES" dirty="0"/>
              <a:t>: 1.4930 -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1.4740 -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1.4635 -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4/100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1.4499 -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1.4461 -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1.4239 - </a:t>
            </a:r>
            <a:r>
              <a:rPr lang="es-ES" dirty="0" err="1"/>
              <a:t>accuracy</a:t>
            </a:r>
            <a:r>
              <a:rPr lang="es-ES" dirty="0"/>
              <a:t>: 0.4650 - </a:t>
            </a:r>
            <a:r>
              <a:rPr lang="es-ES" dirty="0" err="1"/>
              <a:t>val_loss</a:t>
            </a:r>
            <a:r>
              <a:rPr lang="es-ES" dirty="0"/>
              <a:t>: 1.4142 - </a:t>
            </a:r>
            <a:r>
              <a:rPr lang="es-ES" dirty="0" err="1"/>
              <a:t>val_accuracy</a:t>
            </a:r>
            <a:r>
              <a:rPr lang="es-ES" dirty="0"/>
              <a:t>: 0.4000</a:t>
            </a:r>
          </a:p>
          <a:p>
            <a:r>
              <a:rPr lang="es-ES" dirty="0" err="1"/>
              <a:t>Epoch</a:t>
            </a:r>
            <a:r>
              <a:rPr lang="es-ES" dirty="0"/>
              <a:t> 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1.3958 - </a:t>
            </a:r>
            <a:r>
              <a:rPr lang="es-ES" dirty="0" err="1"/>
              <a:t>accuracy</a:t>
            </a:r>
            <a:r>
              <a:rPr lang="es-ES" dirty="0"/>
              <a:t>: 0.4650 - </a:t>
            </a:r>
            <a:r>
              <a:rPr lang="es-ES" dirty="0" err="1"/>
              <a:t>val_loss</a:t>
            </a:r>
            <a:r>
              <a:rPr lang="es-ES" dirty="0"/>
              <a:t>: 1.3954 -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1.3723 -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1.3767 -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8/100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1.3507 -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1.3556 -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9/100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1.3289 -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1.3368 -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1.3061 - </a:t>
            </a:r>
            <a:r>
              <a:rPr lang="es-ES" dirty="0" err="1"/>
              <a:t>accuracy</a:t>
            </a:r>
            <a:r>
              <a:rPr lang="es-ES" dirty="0"/>
              <a:t>: 0.4350 - </a:t>
            </a:r>
            <a:r>
              <a:rPr lang="es-ES" dirty="0" err="1"/>
              <a:t>val_loss</a:t>
            </a:r>
            <a:r>
              <a:rPr lang="es-ES" dirty="0"/>
              <a:t>: 1.3085 -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11/100</a:t>
            </a:r>
          </a:p>
          <a:p>
            <a:r>
              <a:rPr lang="es-ES" dirty="0"/>
              <a:t>7/7 [==============================] - 0s 10ms/step - </a:t>
            </a:r>
            <a:r>
              <a:rPr lang="es-ES" dirty="0" err="1"/>
              <a:t>loss</a:t>
            </a:r>
            <a:r>
              <a:rPr lang="es-ES" dirty="0"/>
              <a:t>: 1.2833 - </a:t>
            </a:r>
            <a:r>
              <a:rPr lang="es-ES" dirty="0" err="1"/>
              <a:t>accuracy</a:t>
            </a:r>
            <a:r>
              <a:rPr lang="es-ES" dirty="0"/>
              <a:t>: 0.6450 - </a:t>
            </a:r>
            <a:r>
              <a:rPr lang="es-ES" dirty="0" err="1"/>
              <a:t>val_loss</a:t>
            </a:r>
            <a:r>
              <a:rPr lang="es-ES" dirty="0"/>
              <a:t>: 1.2770 -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1.2554 - </a:t>
            </a:r>
            <a:r>
              <a:rPr lang="es-ES" dirty="0" err="1"/>
              <a:t>accuracy</a:t>
            </a:r>
            <a:r>
              <a:rPr lang="es-ES" dirty="0"/>
              <a:t>: 0.6750 - </a:t>
            </a:r>
            <a:r>
              <a:rPr lang="es-ES" dirty="0" err="1"/>
              <a:t>val_loss</a:t>
            </a:r>
            <a:r>
              <a:rPr lang="es-ES" dirty="0"/>
              <a:t>: 1.2602 -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1.2339 -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1.2484 -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14/100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1.2100 - </a:t>
            </a:r>
            <a:r>
              <a:rPr lang="es-ES" dirty="0" err="1"/>
              <a:t>accuracy</a:t>
            </a:r>
            <a:r>
              <a:rPr lang="es-ES" dirty="0"/>
              <a:t>: 0.5050 - </a:t>
            </a:r>
            <a:r>
              <a:rPr lang="es-ES" dirty="0" err="1"/>
              <a:t>val_loss</a:t>
            </a:r>
            <a:r>
              <a:rPr lang="es-ES" dirty="0"/>
              <a:t>: 1.2346 -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1.1878 -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1.2035 -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1.1661 - </a:t>
            </a:r>
            <a:r>
              <a:rPr lang="es-ES" dirty="0" err="1"/>
              <a:t>accuracy</a:t>
            </a:r>
            <a:r>
              <a:rPr lang="es-ES" dirty="0"/>
              <a:t>: 0.5800 - </a:t>
            </a:r>
            <a:r>
              <a:rPr lang="es-ES" dirty="0" err="1"/>
              <a:t>val_loss</a:t>
            </a:r>
            <a:r>
              <a:rPr lang="es-ES" dirty="0"/>
              <a:t>: 1.1756 -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17/100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1.1557 - </a:t>
            </a:r>
            <a:r>
              <a:rPr lang="es-ES" dirty="0" err="1"/>
              <a:t>accuracy</a:t>
            </a:r>
            <a:r>
              <a:rPr lang="es-ES" dirty="0"/>
              <a:t>: 0.5500 - </a:t>
            </a:r>
            <a:r>
              <a:rPr lang="es-ES" dirty="0" err="1"/>
              <a:t>val_loss</a:t>
            </a:r>
            <a:r>
              <a:rPr lang="es-ES" dirty="0"/>
              <a:t>: 1.1589 -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18/100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1.1414 - </a:t>
            </a:r>
            <a:r>
              <a:rPr lang="es-ES" dirty="0" err="1"/>
              <a:t>accuracy</a:t>
            </a:r>
            <a:r>
              <a:rPr lang="es-ES" dirty="0"/>
              <a:t>: 0.4050 - </a:t>
            </a:r>
            <a:r>
              <a:rPr lang="es-ES" dirty="0" err="1"/>
              <a:t>val_loss</a:t>
            </a:r>
            <a:r>
              <a:rPr lang="es-ES" dirty="0"/>
              <a:t>: 1.1516 -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19/100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1.1253 - </a:t>
            </a:r>
            <a:r>
              <a:rPr lang="es-ES" dirty="0" err="1"/>
              <a:t>accuracy</a:t>
            </a:r>
            <a:r>
              <a:rPr lang="es-ES" dirty="0"/>
              <a:t>: 0.3650 - </a:t>
            </a:r>
            <a:r>
              <a:rPr lang="es-ES" dirty="0" err="1"/>
              <a:t>val_loss</a:t>
            </a:r>
            <a:r>
              <a:rPr lang="es-ES" dirty="0"/>
              <a:t>: 1.1474 -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20/100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1.1093 - </a:t>
            </a:r>
            <a:r>
              <a:rPr lang="es-ES" dirty="0" err="1"/>
              <a:t>accuracy</a:t>
            </a:r>
            <a:r>
              <a:rPr lang="es-ES" dirty="0"/>
              <a:t>: 0.5300 - </a:t>
            </a:r>
            <a:r>
              <a:rPr lang="es-ES" dirty="0" err="1"/>
              <a:t>val_loss</a:t>
            </a:r>
            <a:r>
              <a:rPr lang="es-ES" dirty="0"/>
              <a:t>: 1.1450 -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21/100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1.0989 - </a:t>
            </a:r>
            <a:r>
              <a:rPr lang="es-ES" dirty="0" err="1"/>
              <a:t>accuracy</a:t>
            </a:r>
            <a:r>
              <a:rPr lang="es-ES" dirty="0"/>
              <a:t>: 0.5900 - </a:t>
            </a:r>
            <a:r>
              <a:rPr lang="es-ES" dirty="0" err="1"/>
              <a:t>val_loss</a:t>
            </a:r>
            <a:r>
              <a:rPr lang="es-ES" dirty="0"/>
              <a:t>: 1.1393 - </a:t>
            </a:r>
            <a:r>
              <a:rPr lang="es-ES" dirty="0" err="1"/>
              <a:t>val_accuracy</a:t>
            </a:r>
            <a:r>
              <a:rPr lang="es-ES" dirty="0"/>
              <a:t>: 0.4800</a:t>
            </a:r>
          </a:p>
          <a:p>
            <a:r>
              <a:rPr lang="es-ES" dirty="0" err="1"/>
              <a:t>Epoch</a:t>
            </a:r>
            <a:r>
              <a:rPr lang="es-ES" dirty="0"/>
              <a:t> 22/100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1.0918 - </a:t>
            </a:r>
            <a:r>
              <a:rPr lang="es-ES" dirty="0" err="1"/>
              <a:t>accuracy</a:t>
            </a:r>
            <a:r>
              <a:rPr lang="es-ES" dirty="0"/>
              <a:t>: 0.6050 - </a:t>
            </a:r>
            <a:r>
              <a:rPr lang="es-ES" dirty="0" err="1"/>
              <a:t>val_loss</a:t>
            </a:r>
            <a:r>
              <a:rPr lang="es-ES" dirty="0"/>
              <a:t>: 1.1163 -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23/100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1.0799 - </a:t>
            </a:r>
            <a:r>
              <a:rPr lang="es-ES" dirty="0" err="1"/>
              <a:t>accuracy</a:t>
            </a:r>
            <a:r>
              <a:rPr lang="es-ES" dirty="0"/>
              <a:t>: 0.6350 - </a:t>
            </a:r>
            <a:r>
              <a:rPr lang="es-ES" dirty="0" err="1"/>
              <a:t>val_loss</a:t>
            </a:r>
            <a:r>
              <a:rPr lang="es-ES" dirty="0"/>
              <a:t>: 1.1074 -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24/100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1.0724 - </a:t>
            </a:r>
            <a:r>
              <a:rPr lang="es-ES" dirty="0" err="1"/>
              <a:t>accuracy</a:t>
            </a:r>
            <a:r>
              <a:rPr lang="es-ES" dirty="0"/>
              <a:t>: 0.6800 - </a:t>
            </a:r>
            <a:r>
              <a:rPr lang="es-ES" dirty="0" err="1"/>
              <a:t>val_loss</a:t>
            </a:r>
            <a:r>
              <a:rPr lang="es-ES" dirty="0"/>
              <a:t>: 1.0952 -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25/100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1.0620 - </a:t>
            </a:r>
            <a:r>
              <a:rPr lang="es-ES" dirty="0" err="1"/>
              <a:t>accuracy</a:t>
            </a:r>
            <a:r>
              <a:rPr lang="es-ES" dirty="0"/>
              <a:t>: 0.6250 - </a:t>
            </a:r>
            <a:r>
              <a:rPr lang="es-ES" dirty="0" err="1"/>
              <a:t>val_loss</a:t>
            </a:r>
            <a:r>
              <a:rPr lang="es-ES" dirty="0"/>
              <a:t>: 1.0787 -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26/100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1.0603 - </a:t>
            </a:r>
            <a:r>
              <a:rPr lang="es-ES" dirty="0" err="1"/>
              <a:t>accuracy</a:t>
            </a:r>
            <a:r>
              <a:rPr lang="es-ES" dirty="0"/>
              <a:t>: 0.5850 - </a:t>
            </a:r>
            <a:r>
              <a:rPr lang="es-ES" dirty="0" err="1"/>
              <a:t>val_loss</a:t>
            </a:r>
            <a:r>
              <a:rPr lang="es-ES" dirty="0"/>
              <a:t>: 1.0669 -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27/100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1.0516 - </a:t>
            </a:r>
            <a:r>
              <a:rPr lang="es-ES" dirty="0" err="1"/>
              <a:t>accuracy</a:t>
            </a:r>
            <a:r>
              <a:rPr lang="es-ES" dirty="0"/>
              <a:t>: 0.5900 - </a:t>
            </a:r>
            <a:r>
              <a:rPr lang="es-ES" dirty="0" err="1"/>
              <a:t>val_loss</a:t>
            </a:r>
            <a:r>
              <a:rPr lang="es-ES" dirty="0"/>
              <a:t>: 1.0681 -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28/100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1.0440 - </a:t>
            </a:r>
            <a:r>
              <a:rPr lang="es-ES" dirty="0" err="1"/>
              <a:t>accuracy</a:t>
            </a:r>
            <a:r>
              <a:rPr lang="es-ES" dirty="0"/>
              <a:t>: 0.7050 - </a:t>
            </a:r>
            <a:r>
              <a:rPr lang="es-ES" dirty="0" err="1"/>
              <a:t>val_loss</a:t>
            </a:r>
            <a:r>
              <a:rPr lang="es-ES" dirty="0"/>
              <a:t>: 1.0652 -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29/100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1.0354 - </a:t>
            </a:r>
            <a:r>
              <a:rPr lang="es-ES" dirty="0" err="1"/>
              <a:t>accuracy</a:t>
            </a:r>
            <a:r>
              <a:rPr lang="es-ES" dirty="0"/>
              <a:t>: 0.7250 - </a:t>
            </a:r>
            <a:r>
              <a:rPr lang="es-ES" dirty="0" err="1"/>
              <a:t>val_loss</a:t>
            </a:r>
            <a:r>
              <a:rPr lang="es-ES" dirty="0"/>
              <a:t>: 1.0735 -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30/100</a:t>
            </a:r>
          </a:p>
          <a:p>
            <a:r>
              <a:rPr lang="es-ES" dirty="0"/>
              <a:t>7/7 [==============================] - 0s 10ms/step - </a:t>
            </a:r>
            <a:r>
              <a:rPr lang="es-ES" dirty="0" err="1"/>
              <a:t>loss</a:t>
            </a:r>
            <a:r>
              <a:rPr lang="es-ES" dirty="0"/>
              <a:t>: 1.0348 -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1.0726 -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31/100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1.0271 - </a:t>
            </a:r>
            <a:r>
              <a:rPr lang="es-ES" dirty="0" err="1"/>
              <a:t>accuracy</a:t>
            </a:r>
            <a:r>
              <a:rPr lang="es-ES" dirty="0"/>
              <a:t>: 0.6250 - </a:t>
            </a:r>
            <a:r>
              <a:rPr lang="es-ES" dirty="0" err="1"/>
              <a:t>val_loss</a:t>
            </a:r>
            <a:r>
              <a:rPr lang="es-ES" dirty="0"/>
              <a:t>: 1.0487 - </a:t>
            </a:r>
            <a:r>
              <a:rPr lang="es-ES" dirty="0" err="1"/>
              <a:t>val_accuracy</a:t>
            </a:r>
            <a:r>
              <a:rPr lang="es-ES" dirty="0"/>
              <a:t>: 0.7400</a:t>
            </a:r>
          </a:p>
          <a:p>
            <a:r>
              <a:rPr lang="es-ES" dirty="0" err="1"/>
              <a:t>Epoch</a:t>
            </a:r>
            <a:r>
              <a:rPr lang="es-ES" dirty="0"/>
              <a:t> 32/100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1.0210 - </a:t>
            </a:r>
            <a:r>
              <a:rPr lang="es-ES" dirty="0" err="1"/>
              <a:t>accuracy</a:t>
            </a:r>
            <a:r>
              <a:rPr lang="es-ES" dirty="0"/>
              <a:t>: 0.7200 - </a:t>
            </a:r>
            <a:r>
              <a:rPr lang="es-ES" dirty="0" err="1"/>
              <a:t>val_loss</a:t>
            </a:r>
            <a:r>
              <a:rPr lang="es-ES" dirty="0"/>
              <a:t>: 1.0447 -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33/100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1.0140 -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1.0292 -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1.0078 - </a:t>
            </a:r>
            <a:r>
              <a:rPr lang="es-ES" dirty="0" err="1"/>
              <a:t>accuracy</a:t>
            </a:r>
            <a:r>
              <a:rPr lang="es-ES" dirty="0"/>
              <a:t>: 0.8250 - </a:t>
            </a:r>
            <a:r>
              <a:rPr lang="es-ES" dirty="0" err="1"/>
              <a:t>val_loss</a:t>
            </a:r>
            <a:r>
              <a:rPr lang="es-ES" dirty="0"/>
              <a:t>: 1.0268 -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0.9990 - </a:t>
            </a:r>
            <a:r>
              <a:rPr lang="es-ES" dirty="0" err="1"/>
              <a:t>accuracy</a:t>
            </a:r>
            <a:r>
              <a:rPr lang="es-ES" dirty="0"/>
              <a:t>: 0.7450 - </a:t>
            </a:r>
            <a:r>
              <a:rPr lang="es-ES" dirty="0" err="1"/>
              <a:t>val_loss</a:t>
            </a:r>
            <a:r>
              <a:rPr lang="es-ES" dirty="0"/>
              <a:t>: 1.0388 -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1.0009 -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1.0376 -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0.9922 -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1.0265 -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0.9855 - </a:t>
            </a:r>
            <a:r>
              <a:rPr lang="es-ES" dirty="0" err="1"/>
              <a:t>accuracy</a:t>
            </a:r>
            <a:r>
              <a:rPr lang="es-ES" dirty="0"/>
              <a:t>: 0.6300 - </a:t>
            </a:r>
            <a:r>
              <a:rPr lang="es-ES" dirty="0" err="1"/>
              <a:t>val_loss</a:t>
            </a:r>
            <a:r>
              <a:rPr lang="es-ES" dirty="0"/>
              <a:t>: 1.0118 -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39/100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0.9799 - </a:t>
            </a:r>
            <a:r>
              <a:rPr lang="es-ES" dirty="0" err="1"/>
              <a:t>accuracy</a:t>
            </a:r>
            <a:r>
              <a:rPr lang="es-ES" dirty="0"/>
              <a:t>: 0.7750 - </a:t>
            </a:r>
            <a:r>
              <a:rPr lang="es-ES" dirty="0" err="1"/>
              <a:t>val_loss</a:t>
            </a:r>
            <a:r>
              <a:rPr lang="es-ES" dirty="0"/>
              <a:t>: 1.0034 -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40/100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0.9705 -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0.9888 -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41/100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0.9685 -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0.9815 -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42/100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0.9607 -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0.9744 -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43/100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0.9563 -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0.9678 -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44/100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0.9521 - </a:t>
            </a:r>
            <a:r>
              <a:rPr lang="es-ES" dirty="0" err="1"/>
              <a:t>accuracy</a:t>
            </a:r>
            <a:r>
              <a:rPr lang="es-ES" dirty="0"/>
              <a:t>: 0.7950 - </a:t>
            </a:r>
            <a:r>
              <a:rPr lang="es-ES" dirty="0" err="1"/>
              <a:t>val_loss</a:t>
            </a:r>
            <a:r>
              <a:rPr lang="es-ES" dirty="0"/>
              <a:t>: 0.9785 - </a:t>
            </a:r>
            <a:r>
              <a:rPr lang="es-ES" dirty="0" err="1"/>
              <a:t>val_accuracy</a:t>
            </a:r>
            <a:r>
              <a:rPr lang="es-ES" dirty="0"/>
              <a:t>: 0.6400</a:t>
            </a:r>
          </a:p>
          <a:p>
            <a:r>
              <a:rPr lang="es-ES" dirty="0" err="1"/>
              <a:t>Epoch</a:t>
            </a:r>
            <a:r>
              <a:rPr lang="es-ES" dirty="0"/>
              <a:t> 45/100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0.9485 - </a:t>
            </a:r>
            <a:r>
              <a:rPr lang="es-ES" dirty="0" err="1"/>
              <a:t>accuracy</a:t>
            </a:r>
            <a:r>
              <a:rPr lang="es-ES" dirty="0"/>
              <a:t>: 0.6500 - </a:t>
            </a:r>
            <a:r>
              <a:rPr lang="es-ES" dirty="0" err="1"/>
              <a:t>val_loss</a:t>
            </a:r>
            <a:r>
              <a:rPr lang="es-ES" dirty="0"/>
              <a:t>: 0.9756 - </a:t>
            </a:r>
            <a:r>
              <a:rPr lang="es-ES" dirty="0" err="1"/>
              <a:t>val_accuracy</a:t>
            </a:r>
            <a:r>
              <a:rPr lang="es-ES" dirty="0"/>
              <a:t>: 0.5600</a:t>
            </a:r>
          </a:p>
          <a:p>
            <a:r>
              <a:rPr lang="es-ES" dirty="0" err="1"/>
              <a:t>Epoch</a:t>
            </a:r>
            <a:r>
              <a:rPr lang="es-ES" dirty="0"/>
              <a:t> 46/100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0.9400 - </a:t>
            </a:r>
            <a:r>
              <a:rPr lang="es-ES" dirty="0" err="1"/>
              <a:t>accuracy</a:t>
            </a:r>
            <a:r>
              <a:rPr lang="es-ES" dirty="0"/>
              <a:t>: 0.7150 - </a:t>
            </a:r>
            <a:r>
              <a:rPr lang="es-ES" dirty="0" err="1"/>
              <a:t>val_loss</a:t>
            </a:r>
            <a:r>
              <a:rPr lang="es-ES" dirty="0"/>
              <a:t>: 0.9674 -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47/100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0.9349 -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0.9521 -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48/100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0.9266 -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0.9440 -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49/100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0.9186 -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0.9264 -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0.9216 - </a:t>
            </a:r>
            <a:r>
              <a:rPr lang="es-ES" dirty="0" err="1"/>
              <a:t>accuracy</a:t>
            </a:r>
            <a:r>
              <a:rPr lang="es-ES" dirty="0"/>
              <a:t>: 0.7900 - </a:t>
            </a:r>
            <a:r>
              <a:rPr lang="es-ES" dirty="0" err="1"/>
              <a:t>val_loss</a:t>
            </a:r>
            <a:r>
              <a:rPr lang="es-ES" dirty="0"/>
              <a:t>: 0.9300 -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51/100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0.9091 -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0.9209 -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52/100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0.9017 -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0.9270 -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53/100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0.8951 -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0.9170 -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0.8930 -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0.8981 -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55/100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0.8841 - </a:t>
            </a:r>
            <a:r>
              <a:rPr lang="es-ES" dirty="0" err="1"/>
              <a:t>accuracy</a:t>
            </a:r>
            <a:r>
              <a:rPr lang="es-ES" dirty="0"/>
              <a:t>: 0.8200 - </a:t>
            </a:r>
            <a:r>
              <a:rPr lang="es-ES" dirty="0" err="1"/>
              <a:t>val_loss</a:t>
            </a:r>
            <a:r>
              <a:rPr lang="es-ES" dirty="0"/>
              <a:t>: 0.8918 -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0.8770 -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0.9050 -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57/100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0.8738 - </a:t>
            </a:r>
            <a:r>
              <a:rPr lang="es-ES" dirty="0" err="1"/>
              <a:t>accuracy</a:t>
            </a:r>
            <a:r>
              <a:rPr lang="es-ES" dirty="0"/>
              <a:t>: 0.7250 - </a:t>
            </a:r>
            <a:r>
              <a:rPr lang="es-ES" dirty="0" err="1"/>
              <a:t>val_loss</a:t>
            </a:r>
            <a:r>
              <a:rPr lang="es-ES" dirty="0"/>
              <a:t>: 0.8952 -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58/100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0.8665 -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0.8814 -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59/100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0.8573 -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0.8804 -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0.8552 -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0.8540 -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0.8497 -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0.8508 -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62/100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0.8464 - </a:t>
            </a:r>
            <a:r>
              <a:rPr lang="es-ES" dirty="0" err="1"/>
              <a:t>accuracy</a:t>
            </a:r>
            <a:r>
              <a:rPr lang="es-ES" dirty="0"/>
              <a:t>: 0.7500 - </a:t>
            </a:r>
            <a:r>
              <a:rPr lang="es-ES" dirty="0" err="1"/>
              <a:t>val_loss</a:t>
            </a:r>
            <a:r>
              <a:rPr lang="es-ES" dirty="0"/>
              <a:t>: 0.8368 -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63/100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0.8326 - </a:t>
            </a:r>
            <a:r>
              <a:rPr lang="es-ES" dirty="0" err="1"/>
              <a:t>accuracy</a:t>
            </a:r>
            <a:r>
              <a:rPr lang="es-ES" dirty="0"/>
              <a:t>: 0.7900 - </a:t>
            </a:r>
            <a:r>
              <a:rPr lang="es-ES" dirty="0" err="1"/>
              <a:t>val_loss</a:t>
            </a:r>
            <a:r>
              <a:rPr lang="es-ES" dirty="0"/>
              <a:t>: 0.8492 -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0.8323 -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0.8440 -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0.8270 - </a:t>
            </a:r>
            <a:r>
              <a:rPr lang="es-ES" dirty="0" err="1"/>
              <a:t>accuracy</a:t>
            </a:r>
            <a:r>
              <a:rPr lang="es-ES" dirty="0"/>
              <a:t>: 0.8050 - </a:t>
            </a:r>
            <a:r>
              <a:rPr lang="es-ES" dirty="0" err="1"/>
              <a:t>val_loss</a:t>
            </a:r>
            <a:r>
              <a:rPr lang="es-ES" dirty="0"/>
              <a:t>: 0.8295 -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66/100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0.8239 -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0.8190 -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67/100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0.8114 -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0.8248 -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0.8050 -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0.8224 -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69/100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0.8035 - </a:t>
            </a:r>
            <a:r>
              <a:rPr lang="es-ES" dirty="0" err="1"/>
              <a:t>accuracy</a:t>
            </a:r>
            <a:r>
              <a:rPr lang="es-ES" dirty="0"/>
              <a:t>: 0.8350 - </a:t>
            </a:r>
            <a:r>
              <a:rPr lang="es-ES" dirty="0" err="1"/>
              <a:t>val_loss</a:t>
            </a:r>
            <a:r>
              <a:rPr lang="es-ES" dirty="0"/>
              <a:t>: 0.8035 -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70/100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0.7948 -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0.8051 -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0.7915 -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0.7955 -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0.7808 -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0.7883 -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0.7748 -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0.7871 -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74/100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0.7693 -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0.7801 -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75/100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0.7656 -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0.7821 -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0.7620 -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0.7665 -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0.7521 -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0.7552 -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0.7478 -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0.7523 -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79/100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0.7432 -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0.7505 -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0.7408 -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0.7499 -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0.7299 -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0.7337 -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0.7268 -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0.7183 -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0.7226 -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0.7150 -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84/100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0.7160 -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0.7254 -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0.7123 -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0.7181 -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86/100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0.7068 -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0.7170 -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0.7042 -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0.6959 -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88/100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0.7012 -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0.6957 -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0.6916 -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0.6993 -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90/100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0.6876 -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0.7094 -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91/100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0.6860 -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0.7028 -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92/100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0.6821 -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0.6782 -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0.6755 -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0.6834 -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94/100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0.6716 -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0.6613 -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0.6750 -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0.6604 -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0.6694 -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0.6836 -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0.6571 -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0.6568 -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0.6589 -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0.6417 -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99/100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0.6545 -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0.6638 -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100/100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0.6428 - </a:t>
            </a:r>
            <a:r>
              <a:rPr lang="es-ES" dirty="0" err="1"/>
              <a:t>accuracy</a:t>
            </a:r>
            <a:r>
              <a:rPr lang="es-ES" dirty="0"/>
              <a:t>: 0.9700 - </a:t>
            </a:r>
            <a:r>
              <a:rPr lang="es-ES" dirty="0" err="1"/>
              <a:t>val_loss</a:t>
            </a:r>
            <a:r>
              <a:rPr lang="es-ES" dirty="0"/>
              <a:t>: 0.6410 -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/>
              <a:t>MT1</a:t>
            </a:r>
          </a:p>
          <a:p>
            <a:r>
              <a:rPr lang="es-ES" dirty="0"/>
              <a:t>10.268298864364624</a:t>
            </a:r>
          </a:p>
          <a:p>
            <a:r>
              <a:rPr lang="es-ES" dirty="0"/>
              <a:t>2/2 [==============================] - 0s 4ms/step - </a:t>
            </a:r>
            <a:r>
              <a:rPr lang="es-ES" dirty="0" err="1"/>
              <a:t>loss</a:t>
            </a:r>
            <a:r>
              <a:rPr lang="es-ES" dirty="0"/>
              <a:t>: 0.1345 - </a:t>
            </a:r>
            <a:r>
              <a:rPr lang="es-ES" dirty="0" err="1"/>
              <a:t>accuracy</a:t>
            </a:r>
            <a:r>
              <a:rPr lang="es-ES" dirty="0"/>
              <a:t>: 0.9600</a:t>
            </a:r>
          </a:p>
          <a:p>
            <a:r>
              <a:rPr lang="es-ES" dirty="0"/>
              <a:t>2/2 [==============================] - 0s 4ms/step - </a:t>
            </a:r>
            <a:r>
              <a:rPr lang="es-ES" dirty="0" err="1"/>
              <a:t>loss</a:t>
            </a:r>
            <a:r>
              <a:rPr lang="es-ES" dirty="0"/>
              <a:t>: 0.6410 - </a:t>
            </a:r>
            <a:r>
              <a:rPr lang="es-ES" dirty="0" err="1"/>
              <a:t>accuracy</a:t>
            </a:r>
            <a:r>
              <a:rPr lang="es-ES" dirty="0"/>
              <a:t>: 0.9800</a:t>
            </a:r>
          </a:p>
          <a:p>
            <a:r>
              <a:rPr lang="es-ES" dirty="0"/>
              <a:t>Error:</a:t>
            </a:r>
          </a:p>
        </p:txBody>
      </p:sp>
    </p:spTree>
    <p:extLst>
      <p:ext uri="{BB962C8B-B14F-4D97-AF65-F5344CB8AC3E}">
        <p14:creationId xmlns:p14="http://schemas.microsoft.com/office/powerpoint/2010/main" val="169527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2767914" y="2211859"/>
            <a:ext cx="7043351" cy="24960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D75BDA-09EA-4AEF-85C3-8FC645DE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1" t="30081" r="29155" b="38192"/>
          <a:stretch/>
        </p:blipFill>
        <p:spPr>
          <a:xfrm>
            <a:off x="3669956" y="2063578"/>
            <a:ext cx="4967417" cy="21747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02C1A-80D9-4056-B62C-2A178F8B6717}"/>
              </a:ext>
            </a:extLst>
          </p:cNvPr>
          <p:cNvPicPr/>
          <p:nvPr/>
        </p:nvPicPr>
        <p:blipFill rotWithShape="1">
          <a:blip r:embed="rId4"/>
          <a:srcRect l="16934" t="29155" r="23190" b="13496"/>
          <a:stretch/>
        </p:blipFill>
        <p:spPr bwMode="auto">
          <a:xfrm>
            <a:off x="7723264" y="916288"/>
            <a:ext cx="3986530" cy="214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A34838-DB3E-4616-95EC-7BEF1B4262D8}"/>
              </a:ext>
            </a:extLst>
          </p:cNvPr>
          <p:cNvPicPr/>
          <p:nvPr/>
        </p:nvPicPr>
        <p:blipFill rotWithShape="1">
          <a:blip r:embed="rId5"/>
          <a:srcRect l="27771" t="28433" r="31718" b="6738"/>
          <a:stretch/>
        </p:blipFill>
        <p:spPr bwMode="auto">
          <a:xfrm>
            <a:off x="278645" y="916288"/>
            <a:ext cx="3825240" cy="344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/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4316489" y="4707924"/>
            <a:ext cx="540004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3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DB077-4A65-4DD1-B88A-80288BF9413A}"/>
              </a:ext>
            </a:extLst>
          </p:cNvPr>
          <p:cNvPicPr/>
          <p:nvPr/>
        </p:nvPicPr>
        <p:blipFill rotWithShape="1">
          <a:blip r:embed="rId2"/>
          <a:srcRect l="14359" t="49396" r="19658" b="5298"/>
          <a:stretch/>
        </p:blipFill>
        <p:spPr bwMode="auto">
          <a:xfrm>
            <a:off x="2508421" y="1964913"/>
            <a:ext cx="7586019" cy="2928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2EC823-8449-439B-9FC8-6A159A46765B}"/>
              </a:ext>
            </a:extLst>
          </p:cNvPr>
          <p:cNvSpPr/>
          <p:nvPr/>
        </p:nvSpPr>
        <p:spPr>
          <a:xfrm>
            <a:off x="790832" y="2137719"/>
            <a:ext cx="1841157" cy="2496065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21584D-5760-4CB6-A827-6CFE6F50A8E1}"/>
              </a:ext>
            </a:extLst>
          </p:cNvPr>
          <p:cNvSpPr/>
          <p:nvPr/>
        </p:nvSpPr>
        <p:spPr>
          <a:xfrm>
            <a:off x="9803026" y="3063446"/>
            <a:ext cx="1058563" cy="731108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6547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F18288-1BEF-4490-9BE6-722BFC18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6" y="2321011"/>
            <a:ext cx="1475216" cy="147521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0C2A5D2-40A5-44F1-8B81-7D627A654539}"/>
              </a:ext>
            </a:extLst>
          </p:cNvPr>
          <p:cNvSpPr/>
          <p:nvPr/>
        </p:nvSpPr>
        <p:spPr>
          <a:xfrm>
            <a:off x="518543" y="3796227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046023-C581-4A39-95C2-A404D579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22" y="2426365"/>
            <a:ext cx="2054826" cy="126450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C6B67F-4A7F-44D8-B933-FAEEACE0ED15}"/>
              </a:ext>
            </a:extLst>
          </p:cNvPr>
          <p:cNvSpPr/>
          <p:nvPr/>
        </p:nvSpPr>
        <p:spPr>
          <a:xfrm>
            <a:off x="4630278" y="3767716"/>
            <a:ext cx="14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Red Neuronal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FEA4B8F-98CA-41C0-84A0-2C3B00FFE689}"/>
              </a:ext>
            </a:extLst>
          </p:cNvPr>
          <p:cNvSpPr/>
          <p:nvPr/>
        </p:nvSpPr>
        <p:spPr>
          <a:xfrm>
            <a:off x="2866768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DBBFCF-5182-48CB-970D-2BDAB37983FE}"/>
              </a:ext>
            </a:extLst>
          </p:cNvPr>
          <p:cNvSpPr/>
          <p:nvPr/>
        </p:nvSpPr>
        <p:spPr>
          <a:xfrm>
            <a:off x="2727965" y="2490484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Entrenamiento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B3D6565-7673-4569-9B30-5B6967A549B9}"/>
              </a:ext>
            </a:extLst>
          </p:cNvPr>
          <p:cNvSpPr/>
          <p:nvPr/>
        </p:nvSpPr>
        <p:spPr>
          <a:xfrm>
            <a:off x="6604686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335B61-8554-4BDD-88D6-070F97E5D36C}"/>
              </a:ext>
            </a:extLst>
          </p:cNvPr>
          <p:cNvSpPr/>
          <p:nvPr/>
        </p:nvSpPr>
        <p:spPr>
          <a:xfrm>
            <a:off x="6465883" y="2521288"/>
            <a:ext cx="14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Transferencia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2447EA-8B28-4D0D-95AE-8D75D06B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05" y="2386310"/>
            <a:ext cx="2118728" cy="14099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3797D92-453A-40BD-8FCB-A2A7D0A70E49}"/>
              </a:ext>
            </a:extLst>
          </p:cNvPr>
          <p:cNvSpPr/>
          <p:nvPr/>
        </p:nvSpPr>
        <p:spPr>
          <a:xfrm>
            <a:off x="7945506" y="3767716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Dispositivos de Campo</a:t>
            </a:r>
          </a:p>
        </p:txBody>
      </p:sp>
    </p:spTree>
    <p:extLst>
      <p:ext uri="{BB962C8B-B14F-4D97-AF65-F5344CB8AC3E}">
        <p14:creationId xmlns:p14="http://schemas.microsoft.com/office/powerpoint/2010/main" val="37295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8EDEAA-EE26-4C24-A711-80CD4FD1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5" t="41258" r="10608" b="13134"/>
          <a:stretch/>
        </p:blipFill>
        <p:spPr>
          <a:xfrm>
            <a:off x="910607" y="920578"/>
            <a:ext cx="10370785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E4BC84-FAD2-4114-8B12-E66D52E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" y="284205"/>
            <a:ext cx="10160000" cy="4152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C0388E-2800-4603-A23C-F05081BE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6" t="30982" r="22973" b="37651"/>
          <a:stretch/>
        </p:blipFill>
        <p:spPr>
          <a:xfrm>
            <a:off x="1241319" y="3650907"/>
            <a:ext cx="9709362" cy="2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701805-B13F-4A7C-B8DA-5AA58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6" r="55709" b="37652"/>
          <a:stretch/>
        </p:blipFill>
        <p:spPr>
          <a:xfrm>
            <a:off x="5894172" y="0"/>
            <a:ext cx="5399903" cy="23848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28CDE-17E0-4576-85AF-05AF191A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 t="25212" r="37870" b="13857"/>
          <a:stretch/>
        </p:blipFill>
        <p:spPr>
          <a:xfrm>
            <a:off x="160636" y="488020"/>
            <a:ext cx="4806779" cy="4695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33663-47FB-474D-A5DF-968E9952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0" t="14743" r="12573" b="5426"/>
          <a:stretch/>
        </p:blipFill>
        <p:spPr>
          <a:xfrm>
            <a:off x="6844080" y="2967509"/>
            <a:ext cx="3804830" cy="23848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E73CB-4577-47FD-A927-EA8CCB970C44}"/>
              </a:ext>
            </a:extLst>
          </p:cNvPr>
          <p:cNvSpPr/>
          <p:nvPr/>
        </p:nvSpPr>
        <p:spPr>
          <a:xfrm>
            <a:off x="10464846" y="5243462"/>
            <a:ext cx="673054" cy="37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5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224C43-5182-41E6-8C53-8E1C7C43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468" r="67345" b="13333"/>
          <a:stretch/>
        </p:blipFill>
        <p:spPr>
          <a:xfrm>
            <a:off x="222424" y="815546"/>
            <a:ext cx="3126257" cy="5362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C005F-A5DF-477D-9297-E4388513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5F2486-222A-44C8-A3CE-2C9BDF4E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4" t="9850" r="29956" b="71952"/>
          <a:stretch/>
        </p:blipFill>
        <p:spPr>
          <a:xfrm>
            <a:off x="4610298" y="2303313"/>
            <a:ext cx="778476" cy="1708116"/>
          </a:xfrm>
          <a:prstGeom prst="rect">
            <a:avLst/>
          </a:prstGeom>
          <a:ln>
            <a:noFill/>
          </a:ln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E4144C5E-8DAB-4A07-A8DC-B3675F9B961F}"/>
              </a:ext>
            </a:extLst>
          </p:cNvPr>
          <p:cNvSpPr/>
          <p:nvPr/>
        </p:nvSpPr>
        <p:spPr>
          <a:xfrm>
            <a:off x="2706130" y="1577546"/>
            <a:ext cx="642551" cy="67138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BDF9E910-709C-4A8C-B3C9-D66EAA1DD1C9}"/>
              </a:ext>
            </a:extLst>
          </p:cNvPr>
          <p:cNvSpPr/>
          <p:nvPr/>
        </p:nvSpPr>
        <p:spPr>
          <a:xfrm rot="16200000">
            <a:off x="4235272" y="2882196"/>
            <a:ext cx="1530996" cy="7784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F771F76-A69D-4B52-B3D1-5F685E748182}"/>
              </a:ext>
            </a:extLst>
          </p:cNvPr>
          <p:cNvCxnSpPr>
            <a:cxnSpLocks/>
          </p:cNvCxnSpPr>
          <p:nvPr/>
        </p:nvCxnSpPr>
        <p:spPr>
          <a:xfrm>
            <a:off x="4845907" y="2303313"/>
            <a:ext cx="1722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D39307A-F9A8-4C2E-AC91-7169ACB03A87}"/>
              </a:ext>
            </a:extLst>
          </p:cNvPr>
          <p:cNvCxnSpPr>
            <a:cxnSpLocks/>
          </p:cNvCxnSpPr>
          <p:nvPr/>
        </p:nvCxnSpPr>
        <p:spPr>
          <a:xfrm flipV="1">
            <a:off x="5165124" y="3807330"/>
            <a:ext cx="1112108" cy="11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952BAF96-FD72-4FA9-A42A-BB2DC250978A}"/>
              </a:ext>
            </a:extLst>
          </p:cNvPr>
          <p:cNvCxnSpPr>
            <a:cxnSpLocks/>
          </p:cNvCxnSpPr>
          <p:nvPr/>
        </p:nvCxnSpPr>
        <p:spPr>
          <a:xfrm flipV="1">
            <a:off x="6289588" y="2874239"/>
            <a:ext cx="0" cy="944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AFE990A-93B7-48EF-9374-821F8018BF69}"/>
              </a:ext>
            </a:extLst>
          </p:cNvPr>
          <p:cNvCxnSpPr>
            <a:cxnSpLocks/>
          </p:cNvCxnSpPr>
          <p:nvPr/>
        </p:nvCxnSpPr>
        <p:spPr>
          <a:xfrm flipV="1">
            <a:off x="4856199" y="2290023"/>
            <a:ext cx="6591" cy="377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195392A-F0A8-4A51-ABE5-E54DCC733DFF}"/>
              </a:ext>
            </a:extLst>
          </p:cNvPr>
          <p:cNvCxnSpPr>
            <a:cxnSpLocks/>
          </p:cNvCxnSpPr>
          <p:nvPr/>
        </p:nvCxnSpPr>
        <p:spPr>
          <a:xfrm>
            <a:off x="6561438" y="2290023"/>
            <a:ext cx="6591" cy="799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9B9FEAC8-1991-4CD5-B7AF-669CDEF59672}"/>
              </a:ext>
            </a:extLst>
          </p:cNvPr>
          <p:cNvCxnSpPr>
            <a:cxnSpLocks/>
          </p:cNvCxnSpPr>
          <p:nvPr/>
        </p:nvCxnSpPr>
        <p:spPr>
          <a:xfrm>
            <a:off x="6561438" y="3089189"/>
            <a:ext cx="61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ipse 100">
            <a:extLst>
              <a:ext uri="{FF2B5EF4-FFF2-40B4-BE49-F238E27FC236}">
                <a16:creationId xmlns:a16="http://schemas.microsoft.com/office/drawing/2014/main" id="{77AD2D73-B6A1-48FB-8DB9-BE40AF92A944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230C9CB-EABC-4D35-83EC-3942C078DD88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54D8D50-8904-4DA5-86BA-19392504DECF}"/>
              </a:ext>
            </a:extLst>
          </p:cNvPr>
          <p:cNvCxnSpPr>
            <a:stCxn id="102" idx="2"/>
          </p:cNvCxnSpPr>
          <p:nvPr/>
        </p:nvCxnSpPr>
        <p:spPr>
          <a:xfrm flipH="1" flipV="1">
            <a:off x="6277232" y="2888198"/>
            <a:ext cx="7648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177B8E2-3826-4A73-BB3B-18CCA51BA89F}"/>
              </a:ext>
            </a:extLst>
          </p:cNvPr>
          <p:cNvSpPr/>
          <p:nvPr/>
        </p:nvSpPr>
        <p:spPr>
          <a:xfrm>
            <a:off x="5034143" y="3691836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874904F7-6046-4E18-9B44-1A0F1AC2755A}"/>
              </a:ext>
            </a:extLst>
          </p:cNvPr>
          <p:cNvSpPr/>
          <p:nvPr/>
        </p:nvSpPr>
        <p:spPr>
          <a:xfrm>
            <a:off x="4704628" y="2632628"/>
            <a:ext cx="264846" cy="283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5BF2B215-5F57-4AF0-B29A-2E7055A1539A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25492BD8-7BB3-4BDD-B2B0-2FE23DCA8AE7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01AA0E1-89A5-4FEC-9C24-EC0C955CC1B8}"/>
              </a:ext>
            </a:extLst>
          </p:cNvPr>
          <p:cNvSpPr/>
          <p:nvPr/>
        </p:nvSpPr>
        <p:spPr>
          <a:xfrm>
            <a:off x="4722341" y="2997249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82B48E1E-B15F-4568-A766-5A44C5499E8A}"/>
              </a:ext>
            </a:extLst>
          </p:cNvPr>
          <p:cNvSpPr/>
          <p:nvPr/>
        </p:nvSpPr>
        <p:spPr>
          <a:xfrm>
            <a:off x="4722341" y="3346343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38E889C0-5C20-484B-A91C-B20711F9F56D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rot="16200000" flipH="1">
            <a:off x="5759645" y="2083512"/>
            <a:ext cx="382328" cy="2209802"/>
          </a:xfrm>
          <a:prstGeom prst="bentConnector4">
            <a:avLst>
              <a:gd name="adj1" fmla="val -11313"/>
              <a:gd name="adj2" fmla="val 52796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r 117">
            <a:extLst>
              <a:ext uri="{FF2B5EF4-FFF2-40B4-BE49-F238E27FC236}">
                <a16:creationId xmlns:a16="http://schemas.microsoft.com/office/drawing/2014/main" id="{5C8022D9-D306-4144-9ED5-3AA2EA9D77E3}"/>
              </a:ext>
            </a:extLst>
          </p:cNvPr>
          <p:cNvCxnSpPr>
            <a:cxnSpLocks/>
            <a:stCxn id="114" idx="4"/>
          </p:cNvCxnSpPr>
          <p:nvPr/>
        </p:nvCxnSpPr>
        <p:spPr>
          <a:xfrm rot="16200000" flipH="1">
            <a:off x="5926732" y="2500289"/>
            <a:ext cx="48160" cy="2209809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4AD4F18-D460-4F8E-87E5-FCB5E65E9F78}"/>
              </a:ext>
            </a:extLst>
          </p:cNvPr>
          <p:cNvCxnSpPr>
            <a:cxnSpLocks/>
          </p:cNvCxnSpPr>
          <p:nvPr/>
        </p:nvCxnSpPr>
        <p:spPr>
          <a:xfrm>
            <a:off x="3361857" y="2248930"/>
            <a:ext cx="1248441" cy="17880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7FF1C31-EC09-4D3E-8EE4-2BDDBBD2B329}"/>
              </a:ext>
            </a:extLst>
          </p:cNvPr>
          <p:cNvCxnSpPr>
            <a:cxnSpLocks/>
          </p:cNvCxnSpPr>
          <p:nvPr/>
        </p:nvCxnSpPr>
        <p:spPr>
          <a:xfrm>
            <a:off x="3336939" y="1577546"/>
            <a:ext cx="1273359" cy="9283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9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5360DE-68D0-4E99-83C7-5CFC7CA7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7" r="36619"/>
          <a:stretch/>
        </p:blipFill>
        <p:spPr>
          <a:xfrm>
            <a:off x="1663700" y="1562100"/>
            <a:ext cx="2072491" cy="400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D541F4-FB2D-4064-ABF4-5F96900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72F5C1-1C17-43F2-9342-66A1388A4AAA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2E07567-7034-4DCB-A834-1D9344625467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7D1DE8D-1402-4A60-B080-FD720C987DD0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71126C-8609-4C91-901B-68719DF166C3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2BE19DC-B1D0-4FFD-B25B-7679C861E070}"/>
              </a:ext>
            </a:extLst>
          </p:cNvPr>
          <p:cNvSpPr/>
          <p:nvPr/>
        </p:nvSpPr>
        <p:spPr>
          <a:xfrm>
            <a:off x="3516995" y="3065200"/>
            <a:ext cx="168542" cy="162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A16DA24-E2A7-4141-B1C8-BBF5DA339D81}"/>
              </a:ext>
            </a:extLst>
          </p:cNvPr>
          <p:cNvSpPr/>
          <p:nvPr/>
        </p:nvSpPr>
        <p:spPr>
          <a:xfrm>
            <a:off x="3516995" y="2859143"/>
            <a:ext cx="168542" cy="16207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265D0AD9-D5A6-4C5E-B152-6E2CFB009903}"/>
              </a:ext>
            </a:extLst>
          </p:cNvPr>
          <p:cNvCxnSpPr>
            <a:stCxn id="19" idx="2"/>
            <a:endCxn id="25" idx="6"/>
          </p:cNvCxnSpPr>
          <p:nvPr/>
        </p:nvCxnSpPr>
        <p:spPr>
          <a:xfrm rot="10800000">
            <a:off x="3685538" y="3146241"/>
            <a:ext cx="3370173" cy="233337"/>
          </a:xfrm>
          <a:prstGeom prst="bent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06F300A-5E01-4163-A6EA-D88AF9553424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3685537" y="2940183"/>
            <a:ext cx="3370179" cy="674165"/>
          </a:xfrm>
          <a:prstGeom prst="bentConnector3">
            <a:avLst>
              <a:gd name="adj1" fmla="val 29468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9EA513A-6CC1-427C-96A4-BDA60A8B5D47}"/>
              </a:ext>
            </a:extLst>
          </p:cNvPr>
          <p:cNvSpPr/>
          <p:nvPr/>
        </p:nvSpPr>
        <p:spPr>
          <a:xfrm>
            <a:off x="3516995" y="4544161"/>
            <a:ext cx="168542" cy="162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72C757BB-13F3-4EE0-8898-4CBCC062EE82}"/>
              </a:ext>
            </a:extLst>
          </p:cNvPr>
          <p:cNvCxnSpPr>
            <a:stCxn id="34" idx="6"/>
            <a:endCxn id="14" idx="2"/>
          </p:cNvCxnSpPr>
          <p:nvPr/>
        </p:nvCxnSpPr>
        <p:spPr>
          <a:xfrm flipV="1">
            <a:off x="3685537" y="3146241"/>
            <a:ext cx="3370173" cy="1478960"/>
          </a:xfrm>
          <a:prstGeom prst="bentConnector3">
            <a:avLst>
              <a:gd name="adj1" fmla="val 7639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6D4ACD5F-EB8E-4E32-94F8-683C16545512}"/>
              </a:ext>
            </a:extLst>
          </p:cNvPr>
          <p:cNvSpPr/>
          <p:nvPr/>
        </p:nvSpPr>
        <p:spPr>
          <a:xfrm>
            <a:off x="3516989" y="4338102"/>
            <a:ext cx="168542" cy="1620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959DCAB2-1145-44E1-ABB4-4B407D497F1F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3685531" y="2888199"/>
            <a:ext cx="3356587" cy="1530943"/>
          </a:xfrm>
          <a:prstGeom prst="bentConnector3">
            <a:avLst>
              <a:gd name="adj1" fmla="val 63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/>
          <p:nvPr/>
        </p:nvPicPr>
        <p:blipFill rotWithShape="1">
          <a:blip r:embed="rId2"/>
          <a:srcRect l="27196" t="17282" r="32292" b="32448"/>
          <a:stretch/>
        </p:blipFill>
        <p:spPr>
          <a:xfrm>
            <a:off x="580767" y="2575800"/>
            <a:ext cx="2755557" cy="1922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DA9A6D-367E-4B53-935E-5810A2B2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5" t="16380" r="32906" b="31523"/>
          <a:stretch/>
        </p:blipFill>
        <p:spPr>
          <a:xfrm>
            <a:off x="6614981" y="1825417"/>
            <a:ext cx="2640230" cy="19464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E6440-E33F-41B8-89BE-E4E8D37C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8" t="221" r="24225" b="34596"/>
          <a:stretch/>
        </p:blipFill>
        <p:spPr>
          <a:xfrm>
            <a:off x="4454610" y="2774227"/>
            <a:ext cx="2862649" cy="18040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/>
          <p:nvPr/>
        </p:nvPicPr>
        <p:blipFill rotWithShape="1">
          <a:blip r:embed="rId5"/>
          <a:srcRect l="26197" t="16288" r="31716" b="33444"/>
          <a:stretch/>
        </p:blipFill>
        <p:spPr>
          <a:xfrm>
            <a:off x="2634046" y="1825417"/>
            <a:ext cx="2862649" cy="19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E8627A-186F-4A07-B79A-5BD7F814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2" t="15479" r="21148" b="6285"/>
          <a:stretch/>
        </p:blipFill>
        <p:spPr>
          <a:xfrm>
            <a:off x="1977081" y="951470"/>
            <a:ext cx="7858898" cy="53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1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F77FA-9D38-4D24-8E5D-56C796673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9" t="30190" r="5749" b="32882"/>
          <a:stretch/>
        </p:blipFill>
        <p:spPr>
          <a:xfrm>
            <a:off x="5596290" y="700902"/>
            <a:ext cx="9621399" cy="2728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35654E-587C-4224-AEDD-612A5C035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54" b="26867"/>
          <a:stretch/>
        </p:blipFill>
        <p:spPr>
          <a:xfrm>
            <a:off x="-187137" y="98854"/>
            <a:ext cx="5549969" cy="285441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D3EB308-AEB4-424C-99DA-DA46D6ECD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85" t="39454" r="5642" b="9350"/>
          <a:stretch/>
        </p:blipFill>
        <p:spPr>
          <a:xfrm>
            <a:off x="173389" y="4208849"/>
            <a:ext cx="8933541" cy="35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EF0D3-6E4F-4B9A-88A8-CCEEDF3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18739" b="11532"/>
          <a:stretch/>
        </p:blipFill>
        <p:spPr>
          <a:xfrm>
            <a:off x="336207" y="135924"/>
            <a:ext cx="4997793" cy="47820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7F3F99-433C-4774-A101-A6B00F977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b="10090"/>
          <a:stretch/>
        </p:blipFill>
        <p:spPr>
          <a:xfrm>
            <a:off x="6712293" y="1977081"/>
            <a:ext cx="5143500" cy="47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8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1645A3-87B6-48FB-8934-C6B81C22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8" t="19626" r="11623" b="11331"/>
          <a:stretch/>
        </p:blipFill>
        <p:spPr>
          <a:xfrm>
            <a:off x="3373394" y="1346886"/>
            <a:ext cx="7401698" cy="47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22F7E-3398-4B65-971D-0AD8B859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" y="2256138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CB6E94-7D97-4732-9929-0B8D21A6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2" y="1979398"/>
            <a:ext cx="2133600" cy="213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DBA6FA-ADC1-4E3E-9B38-EB06EAB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2" y="3022900"/>
            <a:ext cx="2143125" cy="21431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13F17DC-0EEB-4A4D-B936-BFACE92F11C2}"/>
              </a:ext>
            </a:extLst>
          </p:cNvPr>
          <p:cNvSpPr/>
          <p:nvPr/>
        </p:nvSpPr>
        <p:spPr>
          <a:xfrm>
            <a:off x="2520778" y="2821266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AEC33-47E4-41FA-9FED-FE6299F57AA3}"/>
              </a:ext>
            </a:extLst>
          </p:cNvPr>
          <p:cNvSpPr/>
          <p:nvPr/>
        </p:nvSpPr>
        <p:spPr>
          <a:xfrm rot="10800000">
            <a:off x="2520778" y="3327701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EF32D86-91C2-40F5-84E9-B849600D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61" y="2045828"/>
            <a:ext cx="2472511" cy="296701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FB349CB-6B63-43E8-BF99-A708FB8C315A}"/>
              </a:ext>
            </a:extLst>
          </p:cNvPr>
          <p:cNvSpPr/>
          <p:nvPr/>
        </p:nvSpPr>
        <p:spPr>
          <a:xfrm>
            <a:off x="7994177" y="3224534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942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9BF387-49D3-4D52-913A-8C4ACF2C6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5" t="18001" r="50034" b="6646"/>
          <a:stretch/>
        </p:blipFill>
        <p:spPr>
          <a:xfrm>
            <a:off x="902043" y="574590"/>
            <a:ext cx="3212758" cy="51651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FB8C59-DD95-4A95-BA02-9A54002EC6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3" y="970005"/>
            <a:ext cx="5609967" cy="40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86B26C-593D-4C56-8D05-161E0241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7" t="18001" r="11385" b="6646"/>
          <a:stretch/>
        </p:blipFill>
        <p:spPr>
          <a:xfrm>
            <a:off x="4114801" y="574590"/>
            <a:ext cx="2631988" cy="51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3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CD5F1E-9235-429A-BD44-F996B4DCD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1" t="48107" r="28546" b="7186"/>
          <a:stretch/>
        </p:blipFill>
        <p:spPr>
          <a:xfrm>
            <a:off x="6565556" y="1530865"/>
            <a:ext cx="5498757" cy="3064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455A57-C3D1-4A5C-B294-FD666C29F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4" t="56760" r="28345" b="31883"/>
          <a:stretch/>
        </p:blipFill>
        <p:spPr>
          <a:xfrm>
            <a:off x="6565557" y="4595341"/>
            <a:ext cx="5498757" cy="7784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225DD3-1D1E-49E3-8DDE-93815068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3" y="3822700"/>
            <a:ext cx="3445068" cy="25838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AB50FB9-4B94-4121-9E7F-7B2297384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" y="718486"/>
            <a:ext cx="3445068" cy="2583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2BE8E2F-B4FC-4762-9397-C827E6CBA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20" y="692800"/>
            <a:ext cx="3445068" cy="25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5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9E1570D-4DFB-42DC-B945-AD971182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5" y="1352443"/>
            <a:ext cx="5852172" cy="43891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39B11D-6CA5-4D29-954C-FE9AD0D8C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7" y="1352443"/>
            <a:ext cx="5852172" cy="4389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AA0D5AA-49E9-43F1-91EF-539E27B95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3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E98EE9-FA65-4BA1-9DDD-FCC92A395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5" t="23771" r="11520" b="17101"/>
          <a:stretch/>
        </p:blipFill>
        <p:spPr>
          <a:xfrm>
            <a:off x="642551" y="-86497"/>
            <a:ext cx="7908325" cy="40530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A5975E-9B14-46AF-9750-C42219AF4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5" t="35759" r="11520" b="15209"/>
          <a:stretch/>
        </p:blipFill>
        <p:spPr>
          <a:xfrm>
            <a:off x="642550" y="3855308"/>
            <a:ext cx="7908325" cy="33610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6120DE-01CB-4145-92A5-DC802FCE5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23" t="52434" r="11723" b="20526"/>
          <a:stretch/>
        </p:blipFill>
        <p:spPr>
          <a:xfrm>
            <a:off x="704334" y="7203989"/>
            <a:ext cx="7821827" cy="1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01ECC6-3E83-4790-8FD7-290C8E946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31"/>
          <a:stretch/>
        </p:blipFill>
        <p:spPr>
          <a:xfrm rot="5400000">
            <a:off x="7406752" y="2594254"/>
            <a:ext cx="4316342" cy="16573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9B9E15-E143-45BD-BD50-4CCC5B61B0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7"/>
          <a:stretch/>
        </p:blipFill>
        <p:spPr bwMode="auto">
          <a:xfrm>
            <a:off x="1412789" y="1655805"/>
            <a:ext cx="6965091" cy="3806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39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:\Users\Esteban\AppData\Local\Microsoft\Windows\INetCache\Content.MSO\E1A68EEC.tmp">
            <a:extLst>
              <a:ext uri="{FF2B5EF4-FFF2-40B4-BE49-F238E27FC236}">
                <a16:creationId xmlns:a16="http://schemas.microsoft.com/office/drawing/2014/main" id="{572B6341-C6D0-4423-B5A2-DAB6B44508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" y="4201187"/>
            <a:ext cx="2762250" cy="206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Esteban\AppData\Local\Microsoft\Windows\INetCache\Content.MSO\4A0A8FDA.tmp">
            <a:extLst>
              <a:ext uri="{FF2B5EF4-FFF2-40B4-BE49-F238E27FC236}">
                <a16:creationId xmlns:a16="http://schemas.microsoft.com/office/drawing/2014/main" id="{36BF2235-CFA1-4843-8019-235ECEC530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43" y="1103220"/>
            <a:ext cx="2667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C:\Users\Esteban\AppData\Local\Microsoft\Windows\INetCache\Content.MSO\BA74B4F8.tmp">
            <a:extLst>
              <a:ext uri="{FF2B5EF4-FFF2-40B4-BE49-F238E27FC236}">
                <a16:creationId xmlns:a16="http://schemas.microsoft.com/office/drawing/2014/main" id="{14AACCF2-9EB1-4249-B430-965E25F762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29" y="4646742"/>
            <a:ext cx="1788342" cy="146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Esteban\AppData\Local\Microsoft\Windows\INetCache\Content.MSO\737B3472.tmp">
            <a:extLst>
              <a:ext uri="{FF2B5EF4-FFF2-40B4-BE49-F238E27FC236}">
                <a16:creationId xmlns:a16="http://schemas.microsoft.com/office/drawing/2014/main" id="{ED0D308A-7A80-4816-AD71-3B2413DC5F4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26" y="965107"/>
            <a:ext cx="22955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3159EBC-CADD-40D8-A0D9-2ED59A938326}"/>
              </a:ext>
            </a:extLst>
          </p:cNvPr>
          <p:cNvSpPr/>
          <p:nvPr/>
        </p:nvSpPr>
        <p:spPr>
          <a:xfrm>
            <a:off x="858990" y="2997613"/>
            <a:ext cx="2775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BeagleBone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Black Rev C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34CF5B-B876-4E76-9538-A86FB7DCEECD}"/>
              </a:ext>
            </a:extLst>
          </p:cNvPr>
          <p:cNvSpPr/>
          <p:nvPr/>
        </p:nvSpPr>
        <p:spPr>
          <a:xfrm>
            <a:off x="819728" y="6272133"/>
            <a:ext cx="2856295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Mega 2560 Rev3</a:t>
            </a:r>
            <a:endParaRPr lang="es-CU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E11FCDC-94DD-4183-A11A-3C5821DBCAF2}"/>
              </a:ext>
            </a:extLst>
          </p:cNvPr>
          <p:cNvSpPr/>
          <p:nvPr/>
        </p:nvSpPr>
        <p:spPr>
          <a:xfrm>
            <a:off x="4379627" y="3003288"/>
            <a:ext cx="2621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Raspberry Pi 3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B814A59-6ECA-4D09-8FE2-45A72AAAB38C}"/>
              </a:ext>
            </a:extLst>
          </p:cNvPr>
          <p:cNvSpPr/>
          <p:nvPr/>
        </p:nvSpPr>
        <p:spPr>
          <a:xfrm>
            <a:off x="5247609" y="6300064"/>
            <a:ext cx="1941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Esp-WROMM-32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DF9F271-7167-4399-BB4A-C10E36BD5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36" y="1161393"/>
            <a:ext cx="2543175" cy="17907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94389B5-F275-4C15-BF38-C3BACE802ECB}"/>
              </a:ext>
            </a:extLst>
          </p:cNvPr>
          <p:cNvSpPr/>
          <p:nvPr/>
        </p:nvSpPr>
        <p:spPr>
          <a:xfrm>
            <a:off x="8904230" y="2997613"/>
            <a:ext cx="129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ODROID-N2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AD22C7D-3C00-4EDE-92EE-92DE1A10E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518" y="4145862"/>
            <a:ext cx="2143125" cy="21431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13F30B5-A1B0-48BB-829B-D627261B80BD}"/>
              </a:ext>
            </a:extLst>
          </p:cNvPr>
          <p:cNvSpPr/>
          <p:nvPr/>
        </p:nvSpPr>
        <p:spPr>
          <a:xfrm>
            <a:off x="8856630" y="6270017"/>
            <a:ext cx="161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Particle</a:t>
            </a:r>
            <a:r>
              <a:rPr lang="es-ES" dirty="0"/>
              <a:t> </a:t>
            </a:r>
            <a:r>
              <a:rPr lang="es-ES" dirty="0" err="1"/>
              <a:t>Photon</a:t>
            </a:r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60B56A0-5079-4B52-A97B-97A308E7D3C1}"/>
              </a:ext>
            </a:extLst>
          </p:cNvPr>
          <p:cNvSpPr/>
          <p:nvPr/>
        </p:nvSpPr>
        <p:spPr>
          <a:xfrm>
            <a:off x="549915" y="254432"/>
            <a:ext cx="10280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Dispositivos de computación de placa única </a:t>
            </a:r>
            <a:endParaRPr lang="es-E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452C554-F141-4532-8085-B7999B3F0A65}"/>
              </a:ext>
            </a:extLst>
          </p:cNvPr>
          <p:cNvSpPr/>
          <p:nvPr/>
        </p:nvSpPr>
        <p:spPr>
          <a:xfrm>
            <a:off x="651606" y="3594717"/>
            <a:ext cx="10280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Dispositivos microcontroladores </a:t>
            </a:r>
            <a:endParaRPr lang="es-E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6096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BEAC53-C4A3-4272-895D-ACDBE4A6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73" y="1539241"/>
            <a:ext cx="7435254" cy="4741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FB9A22F-56D7-4A9D-9240-A36C790033BF}"/>
              </a:ext>
            </a:extLst>
          </p:cNvPr>
          <p:cNvSpPr/>
          <p:nvPr/>
        </p:nvSpPr>
        <p:spPr>
          <a:xfrm>
            <a:off x="955672" y="892910"/>
            <a:ext cx="10280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Placas de desarrollo</a:t>
            </a:r>
            <a:endParaRPr lang="es-E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7069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9778F5-D972-41C8-883E-1572813D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49" y="5337983"/>
            <a:ext cx="1321646" cy="13216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6A155F5-788A-4972-A394-E996C075D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59" y="5045564"/>
            <a:ext cx="933721" cy="13190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71E67B-55D5-44C8-9C1D-0C053730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02" y="5045564"/>
            <a:ext cx="1197576" cy="12973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E1378B9-0B0A-449E-AE40-A18BC2A1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43" y="2273215"/>
            <a:ext cx="1767659" cy="176765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F812B9C-4633-4A0F-A24B-25E0D01B9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11" y="431715"/>
            <a:ext cx="3819525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41A28D4-4F90-4EC6-AECF-FB3A5185CFBD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flipH="1">
            <a:off x="6040073" y="1631865"/>
            <a:ext cx="1" cy="6413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CCB9740-DCBA-4DF9-B8E2-BA266F9299A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624508" y="3951809"/>
            <a:ext cx="898182" cy="10937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E2B2DB9-E698-43B1-8DF8-92718FA1D1D4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495420" y="3951809"/>
            <a:ext cx="766254" cy="10937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0A0D68E-B0DB-47DD-9374-194134EEF737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 flipH="1">
            <a:off x="6040072" y="4040874"/>
            <a:ext cx="1" cy="1297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5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22EEA7-A185-44C0-9D03-C64AE0B0F379}"/>
              </a:ext>
            </a:extLst>
          </p:cNvPr>
          <p:cNvSpPr/>
          <p:nvPr/>
        </p:nvSpPr>
        <p:spPr>
          <a:xfrm>
            <a:off x="804285" y="2261286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1524D1-21BD-4318-A5AD-160E25EAAFC9}"/>
              </a:ext>
            </a:extLst>
          </p:cNvPr>
          <p:cNvSpPr/>
          <p:nvPr/>
        </p:nvSpPr>
        <p:spPr>
          <a:xfrm>
            <a:off x="1039063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E963E6-87A2-4E57-A8B3-58A44156482C}"/>
              </a:ext>
            </a:extLst>
          </p:cNvPr>
          <p:cNvSpPr/>
          <p:nvPr/>
        </p:nvSpPr>
        <p:spPr>
          <a:xfrm>
            <a:off x="2979072" y="4565821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ACB666-33A4-4106-962A-A928CB973DDE}"/>
              </a:ext>
            </a:extLst>
          </p:cNvPr>
          <p:cNvSpPr/>
          <p:nvPr/>
        </p:nvSpPr>
        <p:spPr>
          <a:xfrm>
            <a:off x="1039063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Entrenamiento de Red Neuronal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E07E97E-6F17-401B-AF9D-B5E9C3EB330E}"/>
              </a:ext>
            </a:extLst>
          </p:cNvPr>
          <p:cNvSpPr/>
          <p:nvPr/>
        </p:nvSpPr>
        <p:spPr>
          <a:xfrm rot="5400000">
            <a:off x="1712505" y="3737918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AF6DA4B-ECC3-48E7-9D8A-2D0E015154FE}"/>
              </a:ext>
            </a:extLst>
          </p:cNvPr>
          <p:cNvSpPr/>
          <p:nvPr/>
        </p:nvSpPr>
        <p:spPr>
          <a:xfrm>
            <a:off x="3510414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Pruebas a la Red Neuronal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BAB509-F825-458E-899B-F0581AE8B451}"/>
              </a:ext>
            </a:extLst>
          </p:cNvPr>
          <p:cNvSpPr/>
          <p:nvPr/>
        </p:nvSpPr>
        <p:spPr>
          <a:xfrm>
            <a:off x="3510414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Exportar Modelo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3D5A39-E283-4E0F-BFD6-EBCD0E765F28}"/>
              </a:ext>
            </a:extLst>
          </p:cNvPr>
          <p:cNvSpPr/>
          <p:nvPr/>
        </p:nvSpPr>
        <p:spPr>
          <a:xfrm rot="16200000">
            <a:off x="4183857" y="3725559"/>
            <a:ext cx="407773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77F7B153-62C1-4A43-9D6F-BA968FB321F3}"/>
              </a:ext>
            </a:extLst>
          </p:cNvPr>
          <p:cNvSpPr/>
          <p:nvPr/>
        </p:nvSpPr>
        <p:spPr>
          <a:xfrm>
            <a:off x="5000367" y="724892"/>
            <a:ext cx="2191265" cy="11649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Medio de Transferencia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FF9CF69-9C7C-443F-88C0-222E7E0FFFDB}"/>
              </a:ext>
            </a:extLst>
          </p:cNvPr>
          <p:cNvSpPr/>
          <p:nvPr/>
        </p:nvSpPr>
        <p:spPr>
          <a:xfrm rot="12756696">
            <a:off x="5431877" y="1525715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11C5-120C-4A1B-AABE-528C94C7DDFC}"/>
              </a:ext>
            </a:extLst>
          </p:cNvPr>
          <p:cNvSpPr/>
          <p:nvPr/>
        </p:nvSpPr>
        <p:spPr>
          <a:xfrm>
            <a:off x="1868905" y="564841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007D7B-4D04-4618-AF8C-BEFDAB09C029}"/>
              </a:ext>
            </a:extLst>
          </p:cNvPr>
          <p:cNvSpPr/>
          <p:nvPr/>
        </p:nvSpPr>
        <p:spPr>
          <a:xfrm>
            <a:off x="6642852" y="2171235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7E4404B-A964-411D-897F-C1CDD10A4268}"/>
              </a:ext>
            </a:extLst>
          </p:cNvPr>
          <p:cNvSpPr/>
          <p:nvPr/>
        </p:nvSpPr>
        <p:spPr>
          <a:xfrm>
            <a:off x="6911650" y="2627114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Importar Modelo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48BE80D-1936-4D2A-867B-CA272C012BCB}"/>
              </a:ext>
            </a:extLst>
          </p:cNvPr>
          <p:cNvSpPr/>
          <p:nvPr/>
        </p:nvSpPr>
        <p:spPr>
          <a:xfrm rot="18987299">
            <a:off x="6494278" y="1525714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E2EF765-B2FB-4F7A-B7D3-8AB6CF843E81}"/>
              </a:ext>
            </a:extLst>
          </p:cNvPr>
          <p:cNvSpPr/>
          <p:nvPr/>
        </p:nvSpPr>
        <p:spPr>
          <a:xfrm>
            <a:off x="8836195" y="285571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CB66A2-4E8B-47EE-9B35-7955C732FE28}"/>
              </a:ext>
            </a:extLst>
          </p:cNvPr>
          <p:cNvSpPr/>
          <p:nvPr/>
        </p:nvSpPr>
        <p:spPr>
          <a:xfrm>
            <a:off x="9475639" y="2637735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9B1AB2B-CB07-4187-B871-FCD21942C5B1}"/>
              </a:ext>
            </a:extLst>
          </p:cNvPr>
          <p:cNvSpPr/>
          <p:nvPr/>
        </p:nvSpPr>
        <p:spPr>
          <a:xfrm rot="5400000">
            <a:off x="10149081" y="3725559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B35AB94-BE42-4C8A-9BF7-5A9926C79F65}"/>
              </a:ext>
            </a:extLst>
          </p:cNvPr>
          <p:cNvSpPr/>
          <p:nvPr/>
        </p:nvSpPr>
        <p:spPr>
          <a:xfrm>
            <a:off x="9475639" y="424120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 de Muestra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1B6E976-ED37-4883-83B1-BDBAE0A93C29}"/>
              </a:ext>
            </a:extLst>
          </p:cNvPr>
          <p:cNvSpPr/>
          <p:nvPr/>
        </p:nvSpPr>
        <p:spPr>
          <a:xfrm>
            <a:off x="6911649" y="4244562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 de  Adulterantes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C5CC56-3712-4CE6-B08A-7F5128E49A91}"/>
              </a:ext>
            </a:extLst>
          </p:cNvPr>
          <p:cNvSpPr/>
          <p:nvPr/>
        </p:nvSpPr>
        <p:spPr>
          <a:xfrm rot="10800000">
            <a:off x="8823821" y="449167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21DD122-DD48-4F3C-AAFE-71B00EDFE0C6}"/>
              </a:ext>
            </a:extLst>
          </p:cNvPr>
          <p:cNvSpPr/>
          <p:nvPr/>
        </p:nvSpPr>
        <p:spPr>
          <a:xfrm>
            <a:off x="7750740" y="5557037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Campo</a:t>
            </a:r>
          </a:p>
        </p:txBody>
      </p:sp>
    </p:spTree>
    <p:extLst>
      <p:ext uri="{BB962C8B-B14F-4D97-AF65-F5344CB8AC3E}">
        <p14:creationId xmlns:p14="http://schemas.microsoft.com/office/powerpoint/2010/main" val="388194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B76828-9B9B-445E-9D9D-24AF1A48B528}"/>
              </a:ext>
            </a:extLst>
          </p:cNvPr>
          <p:cNvPicPr/>
          <p:nvPr/>
        </p:nvPicPr>
        <p:blipFill rotWithShape="1">
          <a:blip r:embed="rId2"/>
          <a:srcRect l="10054" t="26040" r="36500" b="39134"/>
          <a:stretch/>
        </p:blipFill>
        <p:spPr bwMode="auto">
          <a:xfrm>
            <a:off x="2937304" y="1519881"/>
            <a:ext cx="7417658" cy="3231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90517EA-1CEC-4F80-AD31-F9A5816EC379}"/>
              </a:ext>
            </a:extLst>
          </p:cNvPr>
          <p:cNvSpPr/>
          <p:nvPr/>
        </p:nvSpPr>
        <p:spPr>
          <a:xfrm>
            <a:off x="3138616" y="4053016"/>
            <a:ext cx="1458098" cy="605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FC8B53-A7E4-4AF6-9C85-6D5EFEC3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15118" r="7365" b="1238"/>
          <a:stretch/>
        </p:blipFill>
        <p:spPr>
          <a:xfrm>
            <a:off x="86497" y="1037968"/>
            <a:ext cx="11207580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1F6318-561C-4DC9-9423-F3647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3" t="14757" r="8682" b="2138"/>
          <a:stretch/>
        </p:blipFill>
        <p:spPr>
          <a:xfrm>
            <a:off x="395417" y="407774"/>
            <a:ext cx="8365524" cy="5696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52AE9C-944F-4DE1-9E51-2557AE93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2" t="28819" r="10608" b="16380"/>
          <a:stretch/>
        </p:blipFill>
        <p:spPr>
          <a:xfrm>
            <a:off x="4882978" y="2131539"/>
            <a:ext cx="8143103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1BF858-FA99-4821-BE05-97423C94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4" t="29000" r="11115" b="3220"/>
          <a:stretch/>
        </p:blipFill>
        <p:spPr>
          <a:xfrm>
            <a:off x="811427" y="302742"/>
            <a:ext cx="8143103" cy="46461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277C0B-AA65-4F7B-A724-01412ADA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89" t="40716" r="37466" b="28458"/>
          <a:stretch/>
        </p:blipFill>
        <p:spPr>
          <a:xfrm>
            <a:off x="6670517" y="3252916"/>
            <a:ext cx="4374437" cy="22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9A58BA-19E0-4B98-9D9C-077651F9E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6" t="15479" r="9899" b="-25"/>
          <a:stretch/>
        </p:blipFill>
        <p:spPr>
          <a:xfrm>
            <a:off x="0" y="26229"/>
            <a:ext cx="7666878" cy="5366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9D7F67-7916-403A-B528-B5D61EF06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9" t="18446" r="6751" b="40182"/>
          <a:stretch/>
        </p:blipFill>
        <p:spPr>
          <a:xfrm>
            <a:off x="3608172" y="3922289"/>
            <a:ext cx="8376165" cy="26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0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6475</Words>
  <Application>Microsoft Office PowerPoint</Application>
  <PresentationFormat>Panorámica</PresentationFormat>
  <Paragraphs>570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</dc:creator>
  <cp:lastModifiedBy>Esteban</cp:lastModifiedBy>
  <cp:revision>101</cp:revision>
  <dcterms:created xsi:type="dcterms:W3CDTF">2023-11-07T07:37:38Z</dcterms:created>
  <dcterms:modified xsi:type="dcterms:W3CDTF">2023-12-05T05:08:45Z</dcterms:modified>
</cp:coreProperties>
</file>